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7" r:id="rId2"/>
  </p:sldIdLst>
  <p:sldSz cx="10691813" cy="75596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5507" autoAdjust="0"/>
  </p:normalViewPr>
  <p:slideViewPr>
    <p:cSldViewPr snapToGrid="0">
      <p:cViewPr varScale="1">
        <p:scale>
          <a:sx n="70" d="100"/>
          <a:sy n="70" d="100"/>
        </p:scale>
        <p:origin x="122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520A3A-05D9-4B90-A785-3B2458EC748A}" type="datetimeFigureOut">
              <a:rPr lang="ru-RU" smtClean="0"/>
              <a:t>18.01.2023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143000"/>
            <a:ext cx="43656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64EAA0-F1FF-4EC9-BE12-8CC048C18C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39058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64EAA0-F1FF-4EC9-BE12-8CC048C18C07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49221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C1BB9FD-D062-40E7-8DF4-53EAC483ED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" y="0"/>
            <a:ext cx="10691125" cy="7559673"/>
          </a:xfrm>
          <a:prstGeom prst="rect">
            <a:avLst/>
          </a:prstGeom>
        </p:spPr>
      </p:pic>
      <p:pic>
        <p:nvPicPr>
          <p:cNvPr id="3" name="Рисунок 2"/>
          <p:cNvPicPr/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8008" y="5416701"/>
            <a:ext cx="1419860" cy="144907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341DDD8-340A-487A-8CB2-B9B1523924E0}"/>
              </a:ext>
            </a:extLst>
          </p:cNvPr>
          <p:cNvSpPr txBox="1"/>
          <p:nvPr userDrawn="1"/>
        </p:nvSpPr>
        <p:spPr>
          <a:xfrm>
            <a:off x="7887488" y="6080941"/>
            <a:ext cx="146878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П.В. Кузьмин,</a:t>
            </a:r>
          </a:p>
          <a:p>
            <a:r>
              <a:rPr lang="ru-RU" sz="9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ректор ФГАОУ ДПО </a:t>
            </a:r>
            <a:br>
              <a:rPr lang="ru-RU" sz="9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9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«Академия </a:t>
            </a:r>
            <a:r>
              <a:rPr lang="ru-RU" sz="900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Минпросвещения</a:t>
            </a:r>
            <a:r>
              <a:rPr lang="ru-RU" sz="9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ru-RU" sz="9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9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России»</a:t>
            </a:r>
          </a:p>
        </p:txBody>
      </p:sp>
      <p:pic>
        <p:nvPicPr>
          <p:cNvPr id="5" name="Рисунок 4" descr="C:\Users\кристина\Downloads\Подпись.png"/>
          <p:cNvPicPr/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2432" y="5436447"/>
            <a:ext cx="897255" cy="688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248758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C1BB9FD-D062-40E7-8DF4-53EAC483ED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" y="0"/>
            <a:ext cx="10691123" cy="7559673"/>
          </a:xfrm>
          <a:prstGeom prst="rect">
            <a:avLst/>
          </a:prstGeom>
        </p:spPr>
      </p:pic>
      <p:pic>
        <p:nvPicPr>
          <p:cNvPr id="3" name="Рисунок 2"/>
          <p:cNvPicPr/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8008" y="5416701"/>
            <a:ext cx="1419860" cy="144907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341DDD8-340A-487A-8CB2-B9B1523924E0}"/>
              </a:ext>
            </a:extLst>
          </p:cNvPr>
          <p:cNvSpPr txBox="1"/>
          <p:nvPr userDrawn="1"/>
        </p:nvSpPr>
        <p:spPr>
          <a:xfrm>
            <a:off x="7887488" y="6080941"/>
            <a:ext cx="146878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П.В. Кузьмин,</a:t>
            </a:r>
          </a:p>
          <a:p>
            <a:r>
              <a:rPr lang="ru-RU" sz="9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ректор ФГАОУ ДПО </a:t>
            </a:r>
            <a:br>
              <a:rPr lang="ru-RU" sz="9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9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«Академия </a:t>
            </a:r>
            <a:r>
              <a:rPr lang="ru-RU" sz="900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Минпросвещения</a:t>
            </a:r>
            <a:r>
              <a:rPr lang="ru-RU" sz="9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ru-RU" sz="9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9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России»</a:t>
            </a:r>
          </a:p>
        </p:txBody>
      </p:sp>
      <p:pic>
        <p:nvPicPr>
          <p:cNvPr id="5" name="Рисунок 4" descr="C:\Users\кристина\Downloads\Подпись.png"/>
          <p:cNvPicPr/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2432" y="5436447"/>
            <a:ext cx="897255" cy="688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998169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7C0269-B7DE-421B-A520-78F07FA372BA}" type="datetimeFigureOut">
              <a:rPr lang="ru-RU" smtClean="0"/>
              <a:t>18.01.2023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6719C5-C9A7-4EBA-91A6-3E54ED1B0B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96790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E3BC8231-135C-59B0-7F0A-BE10847D17D5}"/>
              </a:ext>
            </a:extLst>
          </p:cNvPr>
          <p:cNvSpPr txBox="1"/>
          <p:nvPr/>
        </p:nvSpPr>
        <p:spPr>
          <a:xfrm>
            <a:off x="769782" y="4905868"/>
            <a:ext cx="7315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</a:rPr>
              <a:t>Кочешкова Любовь Евгеньевна</a:t>
            </a:r>
            <a:endParaRPr lang="ru-RU" sz="14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3BC8231-135C-59B0-7F0A-BE10847D17D5}"/>
              </a:ext>
            </a:extLst>
          </p:cNvPr>
          <p:cNvSpPr txBox="1"/>
          <p:nvPr/>
        </p:nvSpPr>
        <p:spPr>
          <a:xfrm>
            <a:off x="769782" y="5348104"/>
            <a:ext cx="73811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err="1" smtClean="0">
                <a:solidFill>
                  <a:schemeClr val="accent1">
                    <a:lumMod val="50000"/>
                  </a:schemeClr>
                </a:solidFill>
              </a:rPr>
              <a:t>Мальшакова</a:t>
            </a: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</a:rPr>
              <a:t> Наталия Геннадьевна</a:t>
            </a:r>
            <a:endParaRPr lang="ru-RU" sz="14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3BC8231-135C-59B0-7F0A-BE10847D17D5}"/>
              </a:ext>
            </a:extLst>
          </p:cNvPr>
          <p:cNvSpPr txBox="1"/>
          <p:nvPr/>
        </p:nvSpPr>
        <p:spPr>
          <a:xfrm>
            <a:off x="769782" y="5832467"/>
            <a:ext cx="7315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</a:rPr>
              <a:t>Собровина Анна Владимировна</a:t>
            </a:r>
            <a:endParaRPr lang="ru-RU" sz="14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35741" y="6135774"/>
            <a:ext cx="674615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город Санкт-Петербург</a:t>
            </a:r>
          </a:p>
          <a:p>
            <a:pPr algn="ctr"/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октябрь 2022 г.</a:t>
            </a:r>
          </a:p>
          <a:p>
            <a:pPr algn="ctr"/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E0FD865-564A-C806-B236-24FBF7211DDA}"/>
              </a:ext>
            </a:extLst>
          </p:cNvPr>
          <p:cNvSpPr txBox="1"/>
          <p:nvPr/>
        </p:nvSpPr>
        <p:spPr>
          <a:xfrm>
            <a:off x="769782" y="4522573"/>
            <a:ext cx="47865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err="1">
                <a:solidFill>
                  <a:srgbClr val="002060"/>
                </a:solidFill>
              </a:rPr>
              <a:t>Вильцина</a:t>
            </a:r>
            <a:r>
              <a:rPr lang="ru-RU" sz="2000" b="1" dirty="0">
                <a:solidFill>
                  <a:srgbClr val="002060"/>
                </a:solidFill>
              </a:rPr>
              <a:t> Марина Андреевна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00539F0-6E95-3F06-C876-0939726E35E7}"/>
              </a:ext>
            </a:extLst>
          </p:cNvPr>
          <p:cNvSpPr txBox="1"/>
          <p:nvPr/>
        </p:nvSpPr>
        <p:spPr>
          <a:xfrm>
            <a:off x="835741" y="7163841"/>
            <a:ext cx="42221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Москва   М-Д</a:t>
            </a:r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01202-2022</a:t>
            </a:r>
          </a:p>
        </p:txBody>
      </p:sp>
    </p:spTree>
    <p:extLst>
      <p:ext uri="{BB962C8B-B14F-4D97-AF65-F5344CB8AC3E}">
        <p14:creationId xmlns:p14="http://schemas.microsoft.com/office/powerpoint/2010/main" val="53285410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Другая 1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1679</TotalTime>
  <Words>23</Words>
  <Application>Microsoft Office PowerPoint</Application>
  <PresentationFormat>Произвольный</PresentationFormat>
  <Paragraphs>8</Paragraphs>
  <Slides>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Тема Office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николай скирда</dc:creator>
  <cp:lastModifiedBy>M. Vilcina</cp:lastModifiedBy>
  <cp:revision>28</cp:revision>
  <dcterms:created xsi:type="dcterms:W3CDTF">2022-05-13T12:01:40Z</dcterms:created>
  <dcterms:modified xsi:type="dcterms:W3CDTF">2023-01-18T06:08:16Z</dcterms:modified>
</cp:coreProperties>
</file>