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91" r:id="rId13"/>
    <p:sldId id="292" r:id="rId14"/>
    <p:sldId id="270" r:id="rId15"/>
    <p:sldId id="271" r:id="rId16"/>
    <p:sldId id="272" r:id="rId17"/>
    <p:sldId id="273" r:id="rId18"/>
    <p:sldId id="274" r:id="rId19"/>
    <p:sldId id="275" r:id="rId20"/>
    <p:sldId id="293" r:id="rId21"/>
    <p:sldId id="294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2" r:id="rId30"/>
    <p:sldId id="285" r:id="rId31"/>
    <p:sldId id="286" r:id="rId32"/>
    <p:sldId id="295" r:id="rId33"/>
    <p:sldId id="296" r:id="rId34"/>
    <p:sldId id="288" r:id="rId35"/>
    <p:sldId id="287" r:id="rId36"/>
    <p:sldId id="289" r:id="rId37"/>
    <p:sldId id="290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E010F-565A-47BA-BF9D-F7DD08EED8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AC858-2162-48AD-A3AB-1156D8F4E8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5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8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636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380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7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602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зад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564904"/>
            <a:ext cx="7272808" cy="1143000"/>
          </a:xfr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3491880" y="5013176"/>
            <a:ext cx="3024336" cy="10081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Узнать 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53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вильный 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04864"/>
            <a:ext cx="7416824" cy="1143000"/>
          </a:xfrm>
        </p:spPr>
        <p:txBody>
          <a:bodyPr/>
          <a:lstStyle>
            <a:lvl1pPr>
              <a:defRPr sz="3600">
                <a:latin typeface="Comic Sans MS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3347864" y="486916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Вернуться к списку тем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744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01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858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9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104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12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457BE-73C4-4357-8EDF-97C294C4E858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6B9C1-0573-41B7-9D4F-405D65D23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02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0.xml"/><Relationship Id="rId18" Type="http://schemas.openxmlformats.org/officeDocument/2006/relationships/slide" Target="slide36.xml"/><Relationship Id="rId3" Type="http://schemas.openxmlformats.org/officeDocument/2006/relationships/slide" Target="slide4.xml"/><Relationship Id="rId7" Type="http://schemas.openxmlformats.org/officeDocument/2006/relationships/slide" Target="slide12.xml"/><Relationship Id="rId12" Type="http://schemas.openxmlformats.org/officeDocument/2006/relationships/slide" Target="slide24.xml"/><Relationship Id="rId17" Type="http://schemas.openxmlformats.org/officeDocument/2006/relationships/slide" Target="slide34.xml"/><Relationship Id="rId2" Type="http://schemas.openxmlformats.org/officeDocument/2006/relationships/slide" Target="slide2.xml"/><Relationship Id="rId16" Type="http://schemas.openxmlformats.org/officeDocument/2006/relationships/slide" Target="slide30.xml"/><Relationship Id="rId1" Type="http://schemas.openxmlformats.org/officeDocument/2006/relationships/slideLayout" Target="../slideLayouts/slideLayout8.xml"/><Relationship Id="rId6" Type="http://schemas.openxmlformats.org/officeDocument/2006/relationships/slide" Target="slide10.xml"/><Relationship Id="rId11" Type="http://schemas.openxmlformats.org/officeDocument/2006/relationships/slide" Target="slide22.xml"/><Relationship Id="rId5" Type="http://schemas.openxmlformats.org/officeDocument/2006/relationships/slide" Target="slide8.xml"/><Relationship Id="rId15" Type="http://schemas.openxmlformats.org/officeDocument/2006/relationships/slide" Target="slide28.xml"/><Relationship Id="rId10" Type="http://schemas.openxmlformats.org/officeDocument/2006/relationships/slide" Target="slide18.xml"/><Relationship Id="rId19" Type="http://schemas.openxmlformats.org/officeDocument/2006/relationships/slide" Target="slide32.xml"/><Relationship Id="rId4" Type="http://schemas.openxmlformats.org/officeDocument/2006/relationships/slide" Target="slide6.xml"/><Relationship Id="rId9" Type="http://schemas.openxmlformats.org/officeDocument/2006/relationships/slide" Target="slide16.xml"/><Relationship Id="rId14" Type="http://schemas.openxmlformats.org/officeDocument/2006/relationships/slide" Target="slide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937534"/>
              </p:ext>
            </p:extLst>
          </p:nvPr>
        </p:nvGraphicFramePr>
        <p:xfrm>
          <a:off x="179512" y="404664"/>
          <a:ext cx="8712964" cy="6192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9476"/>
                <a:gridCol w="1062248"/>
                <a:gridCol w="1062248"/>
                <a:gridCol w="1062248"/>
                <a:gridCol w="1062248"/>
                <a:gridCol w="1062248"/>
                <a:gridCol w="1062248"/>
              </a:tblGrid>
              <a:tr h="2064229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МУЛЬТИ-ПУЛЬТИ</a:t>
                      </a:r>
                      <a:endParaRPr lang="ru-RU" sz="2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2" action="ppaction://hlinksldjump"/>
                        </a:rPr>
                        <a:t>1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3" action="ppaction://hlinksldjump"/>
                        </a:rPr>
                        <a:t>2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4" action="ppaction://hlinksldjump"/>
                        </a:rPr>
                        <a:t>3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5" action="ppaction://hlinksldjump"/>
                        </a:rPr>
                        <a:t>4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6" action="ppaction://hlinksldjump"/>
                        </a:rPr>
                        <a:t>5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b="1" dirty="0" smtClean="0">
                        <a:latin typeface="Comic Sans MS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smtClean="0">
                          <a:latin typeface="Comic Sans MS" pitchFamily="66" charset="0"/>
                          <a:hlinkClick r:id="rId7" action="ppaction://hlinksldjump"/>
                        </a:rPr>
                        <a:t>6</a:t>
                      </a:r>
                      <a:endParaRPr lang="ru-RU" sz="4000" b="1" dirty="0" smtClean="0">
                        <a:latin typeface="Comic Sans MS" pitchFamily="66" charset="0"/>
                      </a:endParaRPr>
                    </a:p>
                    <a:p>
                      <a:pPr algn="ctr"/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2064229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ВАЛЮТА</a:t>
                      </a:r>
                      <a:endParaRPr lang="ru-RU" sz="2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8" action="ppaction://hlinksldjump"/>
                        </a:rPr>
                        <a:t>1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9" action="ppaction://hlinksldjump"/>
                        </a:rPr>
                        <a:t>2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0" action="ppaction://hlinksldjump"/>
                        </a:rPr>
                        <a:t>3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1" action="ppaction://hlinksldjump"/>
                        </a:rPr>
                        <a:t>4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2" action="ppaction://hlinksldjump"/>
                        </a:rPr>
                        <a:t>5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3" action="ppaction://hlinksldjump"/>
                        </a:rPr>
                        <a:t>6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206422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ПОГОВОРКИ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4" action="ppaction://hlinksldjump"/>
                        </a:rPr>
                        <a:t>1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5" action="ppaction://hlinksldjump"/>
                        </a:rPr>
                        <a:t>2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6" action="ppaction://hlinksldjump"/>
                        </a:rPr>
                        <a:t>3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7" action="ppaction://hlinksldjump"/>
                        </a:rPr>
                        <a:t>4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8" action="ppaction://hlinksldjump"/>
                        </a:rPr>
                        <a:t>5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Comic Sans MS" pitchFamily="66" charset="0"/>
                          <a:hlinkClick r:id="rId19" action="ppaction://hlinksldjump"/>
                        </a:rPr>
                        <a:t>6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27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 задание.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ru-RU" dirty="0" smtClean="0"/>
              <a:t>Tаити</a:t>
            </a:r>
            <a:r>
              <a:rPr lang="ru-RU" dirty="0"/>
              <a:t>, Tаити… Не были мы ни в какой Таити! Нас и здесь неплохо кормят</a:t>
            </a:r>
            <a:r>
              <a:rPr lang="ru-RU" dirty="0" smtClean="0"/>
              <a:t>.»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957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4168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Правильный ответ: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>
                <a:solidFill>
                  <a:srgbClr val="FF0000"/>
                </a:solidFill>
              </a:rPr>
              <a:t>«</a:t>
            </a:r>
            <a:r>
              <a:rPr lang="ru-RU" sz="5300" dirty="0">
                <a:solidFill>
                  <a:srgbClr val="FF0000"/>
                </a:solidFill>
              </a:rPr>
              <a:t>Возвращение блудного попугая</a:t>
            </a:r>
            <a:r>
              <a:rPr lang="ru-RU" sz="5300" dirty="0" smtClean="0">
                <a:solidFill>
                  <a:srgbClr val="FF0000"/>
                </a:solidFill>
              </a:rPr>
              <a:t>»</a:t>
            </a:r>
            <a:r>
              <a:rPr lang="ru-RU" sz="5300" dirty="0">
                <a:solidFill>
                  <a:srgbClr val="FF0000"/>
                </a:solidFill>
              </a:rPr>
              <a:t/>
            </a:r>
            <a:br>
              <a:rPr lang="ru-RU" sz="5300" dirty="0">
                <a:solidFill>
                  <a:srgbClr val="FF0000"/>
                </a:solidFill>
              </a:rPr>
            </a:br>
            <a:endParaRPr lang="ru-RU" sz="53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https://im0-tub-ru.yandex.net/i?id=af34d95526c5777fc4799cf54df2c3b3&amp;n=13"/>
          <p:cNvPicPr/>
          <p:nvPr/>
        </p:nvPicPr>
        <p:blipFill rotWithShape="1">
          <a:blip r:embed="rId2" cstate="print"/>
          <a:srcRect b="13049"/>
          <a:stretch/>
        </p:blipFill>
        <p:spPr bwMode="auto">
          <a:xfrm>
            <a:off x="2843808" y="2636912"/>
            <a:ext cx="2992755" cy="1949450"/>
          </a:xfrm>
          <a:prstGeom prst="rect">
            <a:avLst/>
          </a:prstGeom>
          <a:solidFill>
            <a:srgbClr val="0070C0"/>
          </a:solidFill>
          <a:ln w="88900" cap="sq" cmpd="thickThin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38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«-Ой </a:t>
            </a:r>
            <a:r>
              <a:rPr lang="ru-RU" dirty="0"/>
              <a:t>бяда, бяда. Разорение. Запасы не меряны. Убытки не считаны. Разоримся по миру пойдем.</a:t>
            </a:r>
            <a:br>
              <a:rPr lang="ru-RU" dirty="0"/>
            </a:br>
            <a:r>
              <a:rPr lang="ru-RU" dirty="0"/>
              <a:t>- Это что, сказка такая? - Это </a:t>
            </a:r>
            <a:r>
              <a:rPr lang="ru-RU" dirty="0" err="1"/>
              <a:t>жизня</a:t>
            </a:r>
            <a:r>
              <a:rPr lang="ru-RU" dirty="0"/>
              <a:t> такая</a:t>
            </a:r>
            <a:r>
              <a:rPr lang="ru-RU" dirty="0" smtClean="0"/>
              <a:t>.»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17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908720"/>
            <a:ext cx="74168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Правильный ответ: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FF0000"/>
                </a:solidFill>
              </a:rPr>
              <a:t>«Приключения </a:t>
            </a:r>
            <a:r>
              <a:rPr lang="ru-RU" sz="6000" b="1" dirty="0">
                <a:solidFill>
                  <a:srgbClr val="FF0000"/>
                </a:solidFill>
              </a:rPr>
              <a:t>домовенка Кузи</a:t>
            </a:r>
            <a:r>
              <a:rPr lang="ru-RU" sz="6000" b="1" dirty="0" smtClean="0">
                <a:solidFill>
                  <a:srgbClr val="FF0000"/>
                </a:solidFill>
              </a:rPr>
              <a:t>»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https://pbs.twimg.com/media/Dr6Fz7lX0AAtLtf.jpg:large"/>
          <p:cNvPicPr/>
          <p:nvPr/>
        </p:nvPicPr>
        <p:blipFill rotWithShape="1">
          <a:blip r:embed="rId2" cstate="print"/>
          <a:srcRect b="14417"/>
          <a:stretch/>
        </p:blipFill>
        <p:spPr bwMode="auto">
          <a:xfrm>
            <a:off x="3059832" y="2851408"/>
            <a:ext cx="3131185" cy="2009775"/>
          </a:xfrm>
          <a:prstGeom prst="rect">
            <a:avLst/>
          </a:prstGeom>
          <a:ln w="88900" cap="sq" cmpd="thickThin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169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«Безвозмездно </a:t>
            </a:r>
            <a:r>
              <a:rPr lang="ru-RU" dirty="0"/>
              <a:t>— то есть </a:t>
            </a:r>
            <a:r>
              <a:rPr lang="ru-RU" dirty="0" smtClean="0"/>
              <a:t>даром»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06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301641"/>
            <a:ext cx="74168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Правильный ответ:</a:t>
            </a:r>
            <a:br>
              <a:rPr lang="ru-RU" dirty="0" smtClean="0"/>
            </a:br>
            <a:r>
              <a:rPr lang="ru-RU" sz="5300" b="1" dirty="0" smtClean="0">
                <a:solidFill>
                  <a:srgbClr val="FF0000"/>
                </a:solidFill>
              </a:rPr>
              <a:t>«Винни-Пух </a:t>
            </a:r>
            <a:r>
              <a:rPr lang="ru-RU" sz="5300" b="1" dirty="0">
                <a:solidFill>
                  <a:srgbClr val="FF0000"/>
                </a:solidFill>
              </a:rPr>
              <a:t>и все-все-все»</a:t>
            </a:r>
          </a:p>
        </p:txBody>
      </p:sp>
      <p:pic>
        <p:nvPicPr>
          <p:cNvPr id="3" name="Рисунок 2" descr="https://s.ill.in.ua/i/news/570x380/116/116803.jpg"/>
          <p:cNvPicPr/>
          <p:nvPr/>
        </p:nvPicPr>
        <p:blipFill rotWithShape="1">
          <a:blip r:embed="rId2" cstate="print"/>
          <a:srcRect b="14749"/>
          <a:stretch/>
        </p:blipFill>
        <p:spPr bwMode="auto">
          <a:xfrm>
            <a:off x="3294053" y="2863592"/>
            <a:ext cx="3044825" cy="1906270"/>
          </a:xfrm>
          <a:prstGeom prst="rect">
            <a:avLst/>
          </a:prstGeom>
          <a:ln w="88900" cap="sq" cmpd="thickThin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83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«Не </a:t>
            </a:r>
            <a:r>
              <a:rPr lang="ru-RU" dirty="0"/>
              <a:t>надо меня из ружья щелкать! Я может, только жить начинаю — на пенсию перехожу</a:t>
            </a:r>
            <a:r>
              <a:rPr lang="ru-RU" dirty="0" smtClean="0"/>
              <a:t>…»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6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412776"/>
            <a:ext cx="74168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Правильный ответ: </a:t>
            </a:r>
            <a:br>
              <a:rPr lang="ru-RU" dirty="0" smtClean="0"/>
            </a:br>
            <a:r>
              <a:rPr lang="ru-RU" sz="5300" b="1" dirty="0" smtClean="0">
                <a:solidFill>
                  <a:srgbClr val="FF0000"/>
                </a:solidFill>
              </a:rPr>
              <a:t>«Каникулы </a:t>
            </a:r>
            <a:r>
              <a:rPr lang="ru-RU" sz="5300" b="1" dirty="0">
                <a:solidFill>
                  <a:srgbClr val="FF0000"/>
                </a:solidFill>
              </a:rPr>
              <a:t>в Простоквашино»</a:t>
            </a:r>
          </a:p>
        </p:txBody>
      </p:sp>
      <p:pic>
        <p:nvPicPr>
          <p:cNvPr id="3" name="Рисунок 2" descr="https://i.ytimg.com/vi/8YZLMNVXFd4/hqdefault.jpg"/>
          <p:cNvPicPr/>
          <p:nvPr/>
        </p:nvPicPr>
        <p:blipFill rotWithShape="1">
          <a:blip r:embed="rId2" cstate="print"/>
          <a:srcRect b="21263"/>
          <a:stretch/>
        </p:blipFill>
        <p:spPr bwMode="auto">
          <a:xfrm>
            <a:off x="2771800" y="2996952"/>
            <a:ext cx="3096260" cy="1828800"/>
          </a:xfrm>
          <a:prstGeom prst="rect">
            <a:avLst/>
          </a:prstGeom>
          <a:ln w="88900" cap="sq" cmpd="thickThin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058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7272808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«За </a:t>
            </a:r>
            <a:r>
              <a:rPr lang="ru-RU" sz="2800" dirty="0"/>
              <a:t>последнее время доходы нашего государства уменьшились. После того как был введён налог на воздух, вы стали меньше дышать. Это возмутительно! </a:t>
            </a:r>
            <a:r>
              <a:rPr lang="ru-RU" sz="2800" dirty="0" smtClean="0"/>
              <a:t>Кроме </a:t>
            </a:r>
            <a:r>
              <a:rPr lang="ru-RU" sz="2800" dirty="0"/>
              <a:t>того, вводится новый налог на осадки: за обыкновенный дождь — сто лир, за проливной дождь — двести лир, с громом и молнией — триста </a:t>
            </a:r>
            <a:r>
              <a:rPr lang="ru-RU" sz="2800" dirty="0" smtClean="0"/>
              <a:t>лир»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3532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Правильный ответ:</a:t>
            </a:r>
            <a:br>
              <a:rPr lang="ru-RU" dirty="0" smtClean="0"/>
            </a:br>
            <a:r>
              <a:rPr lang="ru-RU" sz="4900" b="1" dirty="0" smtClean="0">
                <a:solidFill>
                  <a:srgbClr val="FF0000"/>
                </a:solidFill>
              </a:rPr>
              <a:t>«Чиполино» </a:t>
            </a:r>
            <a:r>
              <a:rPr lang="ru-RU" sz="4900" b="1" dirty="0">
                <a:solidFill>
                  <a:srgbClr val="FF0000"/>
                </a:solidFill>
              </a:rPr>
              <a:t>— мультфильм по мотивам сказки «Приключения </a:t>
            </a:r>
            <a:r>
              <a:rPr lang="ru-RU" sz="4900" b="1" dirty="0" smtClean="0">
                <a:solidFill>
                  <a:srgbClr val="FF0000"/>
                </a:solidFill>
              </a:rPr>
              <a:t>Чиполино» </a:t>
            </a:r>
            <a:r>
              <a:rPr lang="ru-RU" sz="4900" b="1" dirty="0">
                <a:solidFill>
                  <a:srgbClr val="FF0000"/>
                </a:solidFill>
              </a:rPr>
              <a:t>Джанни Родари.</a:t>
            </a:r>
            <a:r>
              <a:rPr lang="ru-RU" sz="4900" dirty="0">
                <a:solidFill>
                  <a:srgbClr val="FF0000"/>
                </a:solidFill>
              </a:rPr>
              <a:t/>
            </a:r>
            <a:br>
              <a:rPr lang="ru-RU" sz="4900" dirty="0">
                <a:solidFill>
                  <a:srgbClr val="FF0000"/>
                </a:solidFill>
              </a:rPr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https://vdp.mycdn.me/getImage?id=270622984779&amp;idx=7&amp;thumbType=32"/>
          <p:cNvPicPr/>
          <p:nvPr/>
        </p:nvPicPr>
        <p:blipFill rotWithShape="1">
          <a:blip r:embed="rId2" cstate="print"/>
          <a:srcRect b="4101"/>
          <a:stretch/>
        </p:blipFill>
        <p:spPr bwMode="auto">
          <a:xfrm>
            <a:off x="195928" y="3933056"/>
            <a:ext cx="3024336" cy="2117859"/>
          </a:xfrm>
          <a:prstGeom prst="rect">
            <a:avLst/>
          </a:prstGeom>
          <a:ln w="88900" cap="sq" cmpd="thickThin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70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132856"/>
            <a:ext cx="727280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b="1" dirty="0" smtClean="0"/>
              <a:t>Это </a:t>
            </a:r>
            <a:r>
              <a:rPr lang="ru-RU" b="1" dirty="0"/>
              <a:t>наш конь — он нам денег </a:t>
            </a:r>
            <a:r>
              <a:rPr lang="ru-RU" b="1" dirty="0" smtClean="0"/>
              <a:t>должен».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8903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74168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Правильный ответ:</a:t>
            </a:r>
            <a:br>
              <a:rPr lang="ru-RU" dirty="0" smtClean="0"/>
            </a:br>
            <a:r>
              <a:rPr lang="ru-RU" sz="4900" b="1" dirty="0" smtClean="0">
                <a:solidFill>
                  <a:srgbClr val="FF0000"/>
                </a:solidFill>
              </a:rPr>
              <a:t>"</a:t>
            </a:r>
            <a:r>
              <a:rPr lang="ru-RU" sz="4900" b="1" dirty="0">
                <a:solidFill>
                  <a:srgbClr val="FF0000"/>
                </a:solidFill>
              </a:rPr>
              <a:t>Алёша Попович и Тугарин Змей"</a:t>
            </a:r>
            <a:br>
              <a:rPr lang="ru-RU" sz="4900" b="1" dirty="0">
                <a:solidFill>
                  <a:srgbClr val="FF0000"/>
                </a:solidFill>
              </a:rPr>
            </a:br>
            <a:endParaRPr lang="ru-RU" sz="4900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user\Desktop\1501271326_2e344030c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04864"/>
            <a:ext cx="36576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4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Назовите валюту </a:t>
            </a:r>
            <a:r>
              <a:rPr lang="ru-RU" dirty="0" smtClean="0"/>
              <a:t>Казахстана.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95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416824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казахстанский тенге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10_back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32856"/>
            <a:ext cx="4629366" cy="243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77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Назовите валюту Китая.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05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416824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юань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esktop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76941"/>
            <a:ext cx="5936928" cy="298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3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Назовите валюту Америки</a:t>
            </a:r>
          </a:p>
        </p:txBody>
      </p:sp>
    </p:spTree>
    <p:extLst>
      <p:ext uri="{BB962C8B-B14F-4D97-AF65-F5344CB8AC3E}">
        <p14:creationId xmlns:p14="http://schemas.microsoft.com/office/powerpoint/2010/main" val="238797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416824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доллар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user\Desktop\34a5d25c971773b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1988840"/>
            <a:ext cx="6446379" cy="268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11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204864"/>
            <a:ext cx="7272808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Назовите валюту </a:t>
            </a:r>
            <a:r>
              <a:rPr lang="ru-RU" dirty="0" smtClean="0"/>
              <a:t>Украины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12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416824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гривна</a:t>
            </a:r>
            <a:r>
              <a:rPr lang="ru-RU" sz="4800" b="1" dirty="0">
                <a:solidFill>
                  <a:srgbClr val="FF0000"/>
                </a:solidFill>
              </a:rPr>
              <a:t/>
            </a:r>
            <a:br>
              <a:rPr lang="ru-RU" sz="4800" b="1" dirty="0">
                <a:solidFill>
                  <a:srgbClr val="FF0000"/>
                </a:solidFill>
              </a:rPr>
            </a:b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C:\Users\user\Desktop\16989.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6" y="1556792"/>
            <a:ext cx="5400480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92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Назовите валюту </a:t>
            </a:r>
            <a:r>
              <a:rPr lang="ru-RU" dirty="0" smtClean="0"/>
              <a:t>Европы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11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045" y="332656"/>
            <a:ext cx="7416824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евро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user\Desktop\novie-200-euro-2019-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760640" cy="298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3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Назовите валюту </a:t>
            </a:r>
            <a:r>
              <a:rPr lang="ru-RU" dirty="0" smtClean="0"/>
              <a:t>Японии.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26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416824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иена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user\Desktop\Japonya_1Japonya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88840"/>
            <a:ext cx="5401086" cy="258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65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13690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Продолжите пословицу: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sz="5300" dirty="0" smtClean="0">
                <a:solidFill>
                  <a:srgbClr val="FF0000"/>
                </a:solidFill>
              </a:rPr>
              <a:t>Не имей сто друзей, а ….»</a:t>
            </a:r>
            <a:endParaRPr lang="ru-RU" sz="53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8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«… имей сто друзей».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32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340768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atin typeface="Comic Sans MS" pitchFamily="66" charset="0"/>
              </a:rPr>
              <a:t>Продолжите поговорку:</a:t>
            </a:r>
            <a:br>
              <a:rPr lang="ru-RU" sz="4800" dirty="0" smtClean="0">
                <a:latin typeface="Comic Sans MS" pitchFamily="66" charset="0"/>
              </a:rPr>
            </a:br>
            <a:r>
              <a:rPr lang="ru-RU" sz="4800" dirty="0" smtClean="0">
                <a:latin typeface="Comic Sans MS" pitchFamily="66" charset="0"/>
              </a:rPr>
              <a:t/>
            </a:r>
            <a:br>
              <a:rPr lang="ru-RU" sz="4800" dirty="0" smtClean="0">
                <a:latin typeface="Comic Sans MS" pitchFamily="66" charset="0"/>
              </a:rPr>
            </a:br>
            <a:r>
              <a:rPr lang="ru-RU" sz="4800" dirty="0" smtClean="0">
                <a:solidFill>
                  <a:srgbClr val="FF0000"/>
                </a:solidFill>
                <a:latin typeface="Comic Sans MS" pitchFamily="66" charset="0"/>
              </a:rPr>
              <a:t>«Денежка без ног, а …»</a:t>
            </a:r>
            <a:endParaRPr lang="ru-RU" sz="4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95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7992888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«… а весь мир обойдет»</a:t>
            </a:r>
            <a:br>
              <a:rPr lang="ru-RU" sz="4800" b="1" dirty="0" smtClean="0">
                <a:solidFill>
                  <a:srgbClr val="FF0000"/>
                </a:solidFill>
              </a:rPr>
            </a:b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8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496944" cy="1143000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Продолжи поговорку:</a:t>
            </a:r>
            <a:br>
              <a:rPr lang="ru-RU" sz="4800" b="1" dirty="0" smtClean="0"/>
            </a:br>
            <a:r>
              <a:rPr lang="ru-RU" sz="4800" b="1" dirty="0">
                <a:solidFill>
                  <a:srgbClr val="FF0000"/>
                </a:solidFill>
              </a:rPr>
              <a:t/>
            </a:r>
            <a:br>
              <a:rPr lang="ru-RU" sz="4800" b="1" dirty="0">
                <a:solidFill>
                  <a:srgbClr val="FF000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«Не хвались серебром, а …»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11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8092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rgbClr val="FF0000"/>
                </a:solidFill>
              </a:rPr>
              <a:t>«… а хвались трудом (умом)»</a:t>
            </a:r>
            <a:endParaRPr lang="ru-RU" sz="5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8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Продолжи поговорку: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>
                <a:solidFill>
                  <a:srgbClr val="FF0000"/>
                </a:solidFill>
              </a:rPr>
              <a:t>«Богатый и в будни пирует, а бедный….»</a:t>
            </a:r>
            <a:endParaRPr lang="ru-RU" sz="53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2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«… а бедный и в праздник горюет»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Продолжи поговорку 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«Деньги – хороший слуга, но…»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262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8064896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« … но плохой хозяин»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82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340768"/>
            <a:ext cx="727280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Продолжите поговорку: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5300" dirty="0" smtClean="0">
                <a:solidFill>
                  <a:srgbClr val="FF0000"/>
                </a:solidFill>
              </a:rPr>
              <a:t>«Были денежки – любили Сеню девушки, а …»</a:t>
            </a:r>
            <a:endParaRPr lang="ru-RU" sz="53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12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«а не стало денежек – забыли Сеню девушки»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02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244</Words>
  <Application>Microsoft Office PowerPoint</Application>
  <PresentationFormat>Экран (4:3)</PresentationFormat>
  <Paragraphs>58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Comic Sans MS</vt:lpstr>
      <vt:lpstr>Тема Office</vt:lpstr>
      <vt:lpstr>Презентация PowerPoint</vt:lpstr>
      <vt:lpstr>1 задание.  «Tаити, Tаити… Не были мы ни в какой Таити! Нас и здесь неплохо кормят.» </vt:lpstr>
      <vt:lpstr>Правильный ответ:  «Возвращение блудного попугая» </vt:lpstr>
      <vt:lpstr>«-Ой бяда, бяда. Разорение. Запасы не меряны. Убытки не считаны. Разоримся по миру пойдем. - Это что, сказка такая? - Это жизня такая.»</vt:lpstr>
      <vt:lpstr>Правильный ответ:  «Приключения домовенка Кузи»</vt:lpstr>
      <vt:lpstr>«Безвозмездно — то есть даром»</vt:lpstr>
      <vt:lpstr>Правильный ответ: «Винни-Пух и все-все-все»</vt:lpstr>
      <vt:lpstr>«Не надо меня из ружья щелкать! Я может, только жить начинаю — на пенсию перехожу…»</vt:lpstr>
      <vt:lpstr>Правильный ответ:  «Каникулы в Простоквашино»</vt:lpstr>
      <vt:lpstr>«За последнее время доходы нашего государства уменьшились. После того как был введён налог на воздух, вы стали меньше дышать. Это возмутительно! Кроме того, вводится новый налог на осадки: за обыкновенный дождь — сто лир, за проливной дождь — двести лир, с громом и молнией — триста лир»</vt:lpstr>
      <vt:lpstr>Правильный ответ: «Чиполино» — мультфильм по мотивам сказки «Приключения Чиполино» Джанни Родари.   </vt:lpstr>
      <vt:lpstr>«Это наш конь — он нам денег должен». </vt:lpstr>
      <vt:lpstr>Правильный ответ: "Алёша Попович и Тугарин Змей" </vt:lpstr>
      <vt:lpstr>Назовите валюту Казахстана.</vt:lpstr>
      <vt:lpstr>казахстанский тенге</vt:lpstr>
      <vt:lpstr>Назовите валюту Китая. </vt:lpstr>
      <vt:lpstr>юань</vt:lpstr>
      <vt:lpstr>Назовите валюту Америки</vt:lpstr>
      <vt:lpstr>доллар</vt:lpstr>
      <vt:lpstr>Назовите валюту Украины</vt:lpstr>
      <vt:lpstr>гривна </vt:lpstr>
      <vt:lpstr>Назовите валюту Европы </vt:lpstr>
      <vt:lpstr>евро</vt:lpstr>
      <vt:lpstr>Назовите валюту Японии. </vt:lpstr>
      <vt:lpstr>иена</vt:lpstr>
      <vt:lpstr>Продолжите пословицу:  «Не имей сто друзей, а ….»</vt:lpstr>
      <vt:lpstr>«… имей сто друзей».</vt:lpstr>
      <vt:lpstr>Презентация PowerPoint</vt:lpstr>
      <vt:lpstr>«… а весь мир обойдет» </vt:lpstr>
      <vt:lpstr>Продолжи поговорку:  «Не хвались серебром, а …»</vt:lpstr>
      <vt:lpstr>«… а хвались трудом (умом)»</vt:lpstr>
      <vt:lpstr>Продолжи поговорку:  «Богатый и в будни пирует, а бедный….»</vt:lpstr>
      <vt:lpstr>«… а бедный и в праздник горюет»</vt:lpstr>
      <vt:lpstr>Продолжи поговорку :  «Деньги – хороший слуга, но…»</vt:lpstr>
      <vt:lpstr>« … но плохой хозяин»</vt:lpstr>
      <vt:lpstr>Продолжите поговорку:   «Были денежки – любили Сеню девушки, а …»</vt:lpstr>
      <vt:lpstr>«а не стало денежек – забыли Сеню девушки»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10</cp:revision>
  <dcterms:created xsi:type="dcterms:W3CDTF">2020-03-07T13:28:28Z</dcterms:created>
  <dcterms:modified xsi:type="dcterms:W3CDTF">2023-02-14T13:42:13Z</dcterms:modified>
</cp:coreProperties>
</file>