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0" r:id="rId4"/>
    <p:sldId id="261" r:id="rId5"/>
    <p:sldId id="262" r:id="rId6"/>
    <p:sldId id="263" r:id="rId7"/>
    <p:sldId id="274" r:id="rId8"/>
    <p:sldId id="272" r:id="rId9"/>
    <p:sldId id="268" r:id="rId10"/>
    <p:sldId id="269" r:id="rId11"/>
    <p:sldId id="270" r:id="rId12"/>
    <p:sldId id="271" r:id="rId13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5EE335-A91E-40B3-8D97-22D1B894248A}" type="doc">
      <dgm:prSet loTypeId="urn:microsoft.com/office/officeart/2005/8/layout/default#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F699335-0E9A-4B79-8989-AFDF56B2063C}">
      <dgm:prSet/>
      <dgm:spPr/>
      <dgm:t>
        <a:bodyPr/>
        <a:lstStyle/>
        <a:p>
          <a:pPr algn="ctr"/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Формирование финансовой грамотности у детей дошкольного возраста</a:t>
          </a:r>
          <a:endParaRPr lang="ru-RU" dirty="0"/>
        </a:p>
      </dgm:t>
    </dgm:pt>
    <dgm:pt modelId="{7FC5B2FC-4463-4F96-A9E8-7D7C5D407B1F}" type="parTrans" cxnId="{F07C0754-4098-404D-BB63-3218584CDDCA}">
      <dgm:prSet/>
      <dgm:spPr/>
      <dgm:t>
        <a:bodyPr/>
        <a:lstStyle/>
        <a:p>
          <a:pPr algn="ctr"/>
          <a:endParaRPr lang="ru-RU"/>
        </a:p>
      </dgm:t>
    </dgm:pt>
    <dgm:pt modelId="{ACD9F8A4-F8E9-4715-8D91-7AA9748BBF0C}" type="sibTrans" cxnId="{F07C0754-4098-404D-BB63-3218584CDDCA}">
      <dgm:prSet/>
      <dgm:spPr/>
      <dgm:t>
        <a:bodyPr/>
        <a:lstStyle/>
        <a:p>
          <a:pPr algn="ctr"/>
          <a:endParaRPr lang="ru-RU"/>
        </a:p>
      </dgm:t>
    </dgm:pt>
    <dgm:pt modelId="{F7FBD17E-B7C4-4285-AE63-9EE68A746351}" type="pres">
      <dgm:prSet presAssocID="{535EE335-A91E-40B3-8D97-22D1B894248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F71400-6E3E-4040-AA0E-39A63A57D967}" type="pres">
      <dgm:prSet presAssocID="{2F699335-0E9A-4B79-8989-AFDF56B2063C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7C0754-4098-404D-BB63-3218584CDDCA}" srcId="{535EE335-A91E-40B3-8D97-22D1B894248A}" destId="{2F699335-0E9A-4B79-8989-AFDF56B2063C}" srcOrd="0" destOrd="0" parTransId="{7FC5B2FC-4463-4F96-A9E8-7D7C5D407B1F}" sibTransId="{ACD9F8A4-F8E9-4715-8D91-7AA9748BBF0C}"/>
    <dgm:cxn modelId="{8155BA8B-0068-4390-9DC9-B8B07530E9C0}" type="presOf" srcId="{535EE335-A91E-40B3-8D97-22D1B894248A}" destId="{F7FBD17E-B7C4-4285-AE63-9EE68A746351}" srcOrd="0" destOrd="0" presId="urn:microsoft.com/office/officeart/2005/8/layout/default#1"/>
    <dgm:cxn modelId="{4CC60440-A1AC-4C39-ABC4-E34D7CA12C9E}" type="presOf" srcId="{2F699335-0E9A-4B79-8989-AFDF56B2063C}" destId="{27F71400-6E3E-4040-AA0E-39A63A57D967}" srcOrd="0" destOrd="0" presId="urn:microsoft.com/office/officeart/2005/8/layout/default#1"/>
    <dgm:cxn modelId="{8BD38FB8-94AF-4F97-8382-4B7DB0B9EA9D}" type="presParOf" srcId="{F7FBD17E-B7C4-4285-AE63-9EE68A746351}" destId="{27F71400-6E3E-4040-AA0E-39A63A57D967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737C86-84F9-434F-B500-591DAC401908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EDC822D-4AF6-4130-B784-D8AC9635CB78}">
      <dgm:prSet/>
      <dgm:spPr/>
      <dgm:t>
        <a:bodyPr/>
        <a:lstStyle/>
        <a:p>
          <a:r>
            <a:rPr lang="ru-RU" i="1" dirty="0" smtClean="0">
              <a:latin typeface="Times New Roman" pitchFamily="18" charset="0"/>
              <a:cs typeface="Times New Roman" pitchFamily="18" charset="0"/>
            </a:rPr>
            <a:t>Актуальность</a:t>
          </a:r>
          <a:endParaRPr lang="ru-RU" dirty="0"/>
        </a:p>
      </dgm:t>
    </dgm:pt>
    <dgm:pt modelId="{80BBFD3C-1C24-4180-BBF7-591D9D78BFFD}" type="parTrans" cxnId="{215EAF4E-495F-4149-929B-FE9086488D6D}">
      <dgm:prSet/>
      <dgm:spPr/>
      <dgm:t>
        <a:bodyPr/>
        <a:lstStyle/>
        <a:p>
          <a:endParaRPr lang="ru-RU"/>
        </a:p>
      </dgm:t>
    </dgm:pt>
    <dgm:pt modelId="{ECBC1311-597C-4ABB-B8AC-B1FC6E69983E}" type="sibTrans" cxnId="{215EAF4E-495F-4149-929B-FE9086488D6D}">
      <dgm:prSet/>
      <dgm:spPr/>
      <dgm:t>
        <a:bodyPr/>
        <a:lstStyle/>
        <a:p>
          <a:endParaRPr lang="ru-RU"/>
        </a:p>
      </dgm:t>
    </dgm:pt>
    <dgm:pt modelId="{1348E78B-6F59-4C79-9E06-B885C814F089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В условиях рыночной экономики современная жизнь диктует свои стандарты: человеку в любом возрасте, чтобы быть успешным, необходимо быть финансово грамотным.</a:t>
          </a:r>
          <a:endParaRPr lang="ru-RU" dirty="0"/>
        </a:p>
      </dgm:t>
    </dgm:pt>
    <dgm:pt modelId="{85B5E63E-B31B-4185-A9AB-DFBB0DE5B136}" type="parTrans" cxnId="{C1AEDB76-9046-4F90-82DF-1AB049E08EB8}">
      <dgm:prSet/>
      <dgm:spPr/>
      <dgm:t>
        <a:bodyPr/>
        <a:lstStyle/>
        <a:p>
          <a:endParaRPr lang="ru-RU"/>
        </a:p>
      </dgm:t>
    </dgm:pt>
    <dgm:pt modelId="{4B0B6F20-889C-46D1-A3EA-F30A11784B69}" type="sibTrans" cxnId="{C1AEDB76-9046-4F90-82DF-1AB049E08EB8}">
      <dgm:prSet/>
      <dgm:spPr/>
      <dgm:t>
        <a:bodyPr/>
        <a:lstStyle/>
        <a:p>
          <a:endParaRPr lang="ru-RU"/>
        </a:p>
      </dgm:t>
    </dgm:pt>
    <dgm:pt modelId="{42A3809D-80CA-4AEA-9B67-D9EBB954024E}" type="pres">
      <dgm:prSet presAssocID="{57737C86-84F9-434F-B500-591DAC401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533AF5-3512-4AD1-8C2E-ADC516309AD9}" type="pres">
      <dgm:prSet presAssocID="{CEDC822D-4AF6-4130-B784-D8AC9635CB78}" presName="parentLin" presStyleCnt="0"/>
      <dgm:spPr/>
    </dgm:pt>
    <dgm:pt modelId="{55AF28DC-9F26-4B91-A135-7FEC47047785}" type="pres">
      <dgm:prSet presAssocID="{CEDC822D-4AF6-4130-B784-D8AC9635CB78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BF05A39F-B7C8-4571-86CE-EAE193420E00}" type="pres">
      <dgm:prSet presAssocID="{CEDC822D-4AF6-4130-B784-D8AC9635CB7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97CBDC-FE3B-4341-9B76-E611C8D1C3AF}" type="pres">
      <dgm:prSet presAssocID="{CEDC822D-4AF6-4130-B784-D8AC9635CB78}" presName="negativeSpace" presStyleCnt="0"/>
      <dgm:spPr/>
    </dgm:pt>
    <dgm:pt modelId="{DB1BC46E-0463-4D74-8367-0B63DDA53990}" type="pres">
      <dgm:prSet presAssocID="{CEDC822D-4AF6-4130-B784-D8AC9635CB78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7477F9-58AD-4191-B0D6-6F6975A0F09D}" type="presOf" srcId="{CEDC822D-4AF6-4130-B784-D8AC9635CB78}" destId="{BF05A39F-B7C8-4571-86CE-EAE193420E00}" srcOrd="1" destOrd="0" presId="urn:microsoft.com/office/officeart/2005/8/layout/list1"/>
    <dgm:cxn modelId="{215EAF4E-495F-4149-929B-FE9086488D6D}" srcId="{57737C86-84F9-434F-B500-591DAC401908}" destId="{CEDC822D-4AF6-4130-B784-D8AC9635CB78}" srcOrd="0" destOrd="0" parTransId="{80BBFD3C-1C24-4180-BBF7-591D9D78BFFD}" sibTransId="{ECBC1311-597C-4ABB-B8AC-B1FC6E69983E}"/>
    <dgm:cxn modelId="{C1AEDB76-9046-4F90-82DF-1AB049E08EB8}" srcId="{CEDC822D-4AF6-4130-B784-D8AC9635CB78}" destId="{1348E78B-6F59-4C79-9E06-B885C814F089}" srcOrd="0" destOrd="0" parTransId="{85B5E63E-B31B-4185-A9AB-DFBB0DE5B136}" sibTransId="{4B0B6F20-889C-46D1-A3EA-F30A11784B69}"/>
    <dgm:cxn modelId="{C356C2F7-C33A-4F9F-BD7A-D3B440B16D14}" type="presOf" srcId="{CEDC822D-4AF6-4130-B784-D8AC9635CB78}" destId="{55AF28DC-9F26-4B91-A135-7FEC47047785}" srcOrd="0" destOrd="0" presId="urn:microsoft.com/office/officeart/2005/8/layout/list1"/>
    <dgm:cxn modelId="{1CBA6C32-3E48-4476-8CD4-E8DAC9F1DD42}" type="presOf" srcId="{57737C86-84F9-434F-B500-591DAC401908}" destId="{42A3809D-80CA-4AEA-9B67-D9EBB954024E}" srcOrd="0" destOrd="0" presId="urn:microsoft.com/office/officeart/2005/8/layout/list1"/>
    <dgm:cxn modelId="{FD2599C8-4DE9-43CB-ACC0-EDE7BF60D30B}" type="presOf" srcId="{1348E78B-6F59-4C79-9E06-B885C814F089}" destId="{DB1BC46E-0463-4D74-8367-0B63DDA53990}" srcOrd="0" destOrd="0" presId="urn:microsoft.com/office/officeart/2005/8/layout/list1"/>
    <dgm:cxn modelId="{F38E9107-0AD2-451B-9282-156014629C78}" type="presParOf" srcId="{42A3809D-80CA-4AEA-9B67-D9EBB954024E}" destId="{5A533AF5-3512-4AD1-8C2E-ADC516309AD9}" srcOrd="0" destOrd="0" presId="urn:microsoft.com/office/officeart/2005/8/layout/list1"/>
    <dgm:cxn modelId="{83CD6207-0833-4006-9761-EE6DD0AB98AF}" type="presParOf" srcId="{5A533AF5-3512-4AD1-8C2E-ADC516309AD9}" destId="{55AF28DC-9F26-4B91-A135-7FEC47047785}" srcOrd="0" destOrd="0" presId="urn:microsoft.com/office/officeart/2005/8/layout/list1"/>
    <dgm:cxn modelId="{13D1C913-3694-48D1-A6BF-7621D1D622F3}" type="presParOf" srcId="{5A533AF5-3512-4AD1-8C2E-ADC516309AD9}" destId="{BF05A39F-B7C8-4571-86CE-EAE193420E00}" srcOrd="1" destOrd="0" presId="urn:microsoft.com/office/officeart/2005/8/layout/list1"/>
    <dgm:cxn modelId="{3C31C7DE-280C-461A-A0A3-3600D8604D8E}" type="presParOf" srcId="{42A3809D-80CA-4AEA-9B67-D9EBB954024E}" destId="{0897CBDC-FE3B-4341-9B76-E611C8D1C3AF}" srcOrd="1" destOrd="0" presId="urn:microsoft.com/office/officeart/2005/8/layout/list1"/>
    <dgm:cxn modelId="{AD437BC3-07B4-4BD4-96AD-96557C71126C}" type="presParOf" srcId="{42A3809D-80CA-4AEA-9B67-D9EBB954024E}" destId="{DB1BC46E-0463-4D74-8367-0B63DDA5399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33BFE6-7395-4D0A-A342-6C358DDBFAD1}" type="doc">
      <dgm:prSet loTypeId="urn:microsoft.com/office/officeart/2005/8/layout/process4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072BCA5-2043-4416-93CC-E6C4A8C54692}">
      <dgm:prSet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Финансовая грамотность – это особое качество человека, которое формируется с самого малого возраста и показывает умение самостоятельно зарабатывать деньги и грамотно ими управлять.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0D906EBE-07E9-4230-BEE5-A7B88689234C}" type="parTrans" cxnId="{F284F47A-75D6-42D3-88E1-942310CF2B33}">
      <dgm:prSet/>
      <dgm:spPr/>
      <dgm:t>
        <a:bodyPr/>
        <a:lstStyle/>
        <a:p>
          <a:endParaRPr lang="ru-RU" sz="2800"/>
        </a:p>
      </dgm:t>
    </dgm:pt>
    <dgm:pt modelId="{3570E8BA-ED18-4E75-A4F4-0DB0AF8912ED}" type="sibTrans" cxnId="{F284F47A-75D6-42D3-88E1-942310CF2B33}">
      <dgm:prSet/>
      <dgm:spPr/>
      <dgm:t>
        <a:bodyPr/>
        <a:lstStyle/>
        <a:p>
          <a:endParaRPr lang="ru-RU" sz="2800"/>
        </a:p>
      </dgm:t>
    </dgm:pt>
    <dgm:pt modelId="{8429DB66-1ACE-490D-AFB6-1315F97C9E5D}" type="pres">
      <dgm:prSet presAssocID="{1033BFE6-7395-4D0A-A342-6C358DDBFAD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170992-9E5F-4092-BA6B-867B2026071A}" type="pres">
      <dgm:prSet presAssocID="{0072BCA5-2043-4416-93CC-E6C4A8C54692}" presName="boxAndChildren" presStyleCnt="0"/>
      <dgm:spPr/>
    </dgm:pt>
    <dgm:pt modelId="{75C92838-7B21-4D12-B4C1-E9942E585595}" type="pres">
      <dgm:prSet presAssocID="{0072BCA5-2043-4416-93CC-E6C4A8C54692}" presName="parentTextBox" presStyleLbl="node1" presStyleIdx="0" presStyleCnt="1"/>
      <dgm:spPr/>
      <dgm:t>
        <a:bodyPr/>
        <a:lstStyle/>
        <a:p>
          <a:endParaRPr lang="ru-RU"/>
        </a:p>
      </dgm:t>
    </dgm:pt>
  </dgm:ptLst>
  <dgm:cxnLst>
    <dgm:cxn modelId="{C9B31ED2-3DD8-41A7-8A1D-C8BB3BB87AB3}" type="presOf" srcId="{0072BCA5-2043-4416-93CC-E6C4A8C54692}" destId="{75C92838-7B21-4D12-B4C1-E9942E585595}" srcOrd="0" destOrd="0" presId="urn:microsoft.com/office/officeart/2005/8/layout/process4"/>
    <dgm:cxn modelId="{F284F47A-75D6-42D3-88E1-942310CF2B33}" srcId="{1033BFE6-7395-4D0A-A342-6C358DDBFAD1}" destId="{0072BCA5-2043-4416-93CC-E6C4A8C54692}" srcOrd="0" destOrd="0" parTransId="{0D906EBE-07E9-4230-BEE5-A7B88689234C}" sibTransId="{3570E8BA-ED18-4E75-A4F4-0DB0AF8912ED}"/>
    <dgm:cxn modelId="{0C52B7A7-10C2-4055-9F3F-1ECEE63B08E2}" type="presOf" srcId="{1033BFE6-7395-4D0A-A342-6C358DDBFAD1}" destId="{8429DB66-1ACE-490D-AFB6-1315F97C9E5D}" srcOrd="0" destOrd="0" presId="urn:microsoft.com/office/officeart/2005/8/layout/process4"/>
    <dgm:cxn modelId="{1DF46F60-B27D-49DD-8986-A67496DD1C10}" type="presParOf" srcId="{8429DB66-1ACE-490D-AFB6-1315F97C9E5D}" destId="{75170992-9E5F-4092-BA6B-867B2026071A}" srcOrd="0" destOrd="0" presId="urn:microsoft.com/office/officeart/2005/8/layout/process4"/>
    <dgm:cxn modelId="{320BCAA8-E56D-42C7-89EC-BB6323083326}" type="presParOf" srcId="{75170992-9E5F-4092-BA6B-867B2026071A}" destId="{75C92838-7B21-4D12-B4C1-E9942E58559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712416-697B-4C2B-BEC4-B8CAEB8B0085}" type="doc">
      <dgm:prSet loTypeId="urn:microsoft.com/office/officeart/2005/8/layout/process4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811088D-CEEA-4143-BF0F-FEE033679A13}">
      <dgm:prSet/>
      <dgm:spPr/>
      <dgm:t>
        <a:bodyPr/>
        <a:lstStyle/>
        <a:p>
          <a:r>
            <a:rPr lang="ru-RU" i="1" dirty="0" smtClean="0">
              <a:latin typeface="Times New Roman" pitchFamily="18" charset="0"/>
              <a:cs typeface="Times New Roman" pitchFamily="18" charset="0"/>
            </a:rPr>
            <a:t>Федеральный государственный образовательный стандарт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 дошкольного образования ставит задачу формирования общей культуры личности детей.</a:t>
          </a:r>
          <a:br>
            <a:rPr lang="ru-RU" dirty="0" smtClean="0">
              <a:latin typeface="Times New Roman" pitchFamily="18" charset="0"/>
              <a:cs typeface="Times New Roman" pitchFamily="18" charset="0"/>
            </a:rPr>
          </a:br>
          <a:endParaRPr lang="ru-RU" dirty="0"/>
        </a:p>
      </dgm:t>
    </dgm:pt>
    <dgm:pt modelId="{29DFC60F-C99E-45ED-80B0-9F1E30476E2E}" type="parTrans" cxnId="{08E3E80F-6BCC-41F5-91AC-06B7E27A2447}">
      <dgm:prSet/>
      <dgm:spPr/>
      <dgm:t>
        <a:bodyPr/>
        <a:lstStyle/>
        <a:p>
          <a:endParaRPr lang="ru-RU"/>
        </a:p>
      </dgm:t>
    </dgm:pt>
    <dgm:pt modelId="{0773E34A-6E6A-4CD1-90FB-5D0F95E86859}" type="sibTrans" cxnId="{08E3E80F-6BCC-41F5-91AC-06B7E27A2447}">
      <dgm:prSet/>
      <dgm:spPr/>
      <dgm:t>
        <a:bodyPr/>
        <a:lstStyle/>
        <a:p>
          <a:endParaRPr lang="ru-RU"/>
        </a:p>
      </dgm:t>
    </dgm:pt>
    <dgm:pt modelId="{4233FC14-B9B6-4F61-B108-00C5DF9D7154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Экономическая культура личности дошкольника характеризуется наличием первичных представлений об экономических категориях.</a:t>
          </a:r>
          <a:endParaRPr lang="ru-RU" dirty="0"/>
        </a:p>
      </dgm:t>
    </dgm:pt>
    <dgm:pt modelId="{ADDB33A1-1FB4-4600-972C-7B973965AE23}" type="parTrans" cxnId="{27196262-38AE-495A-8C50-7EFDEE9E6FCA}">
      <dgm:prSet/>
      <dgm:spPr/>
      <dgm:t>
        <a:bodyPr/>
        <a:lstStyle/>
        <a:p>
          <a:endParaRPr lang="ru-RU"/>
        </a:p>
      </dgm:t>
    </dgm:pt>
    <dgm:pt modelId="{23501A1F-48F5-4162-AACC-451B6F5621F5}" type="sibTrans" cxnId="{27196262-38AE-495A-8C50-7EFDEE9E6FCA}">
      <dgm:prSet/>
      <dgm:spPr/>
      <dgm:t>
        <a:bodyPr/>
        <a:lstStyle/>
        <a:p>
          <a:endParaRPr lang="ru-RU"/>
        </a:p>
      </dgm:t>
    </dgm:pt>
    <dgm:pt modelId="{CACC4FC5-8B1A-4F09-B69E-AEB894B2E38E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Без сформированных первичных экономических представлений невозможно формирование финансовой грамотности.</a:t>
          </a:r>
          <a:br>
            <a:rPr lang="ru-RU" dirty="0" smtClean="0">
              <a:latin typeface="Times New Roman" pitchFamily="18" charset="0"/>
              <a:cs typeface="Times New Roman" pitchFamily="18" charset="0"/>
            </a:rPr>
          </a:br>
          <a:endParaRPr lang="ru-RU" dirty="0"/>
        </a:p>
      </dgm:t>
    </dgm:pt>
    <dgm:pt modelId="{AAF9899D-7611-4936-844F-63269BE4BA53}" type="parTrans" cxnId="{A5747111-4C87-44BB-980C-29997C084AAD}">
      <dgm:prSet/>
      <dgm:spPr/>
      <dgm:t>
        <a:bodyPr/>
        <a:lstStyle/>
        <a:p>
          <a:endParaRPr lang="ru-RU"/>
        </a:p>
      </dgm:t>
    </dgm:pt>
    <dgm:pt modelId="{6D229E8E-AF79-4644-8E06-3D5295DE80DC}" type="sibTrans" cxnId="{A5747111-4C87-44BB-980C-29997C084AAD}">
      <dgm:prSet/>
      <dgm:spPr/>
      <dgm:t>
        <a:bodyPr/>
        <a:lstStyle/>
        <a:p>
          <a:endParaRPr lang="ru-RU"/>
        </a:p>
      </dgm:t>
    </dgm:pt>
    <dgm:pt modelId="{4E484769-7542-49AA-9F24-C210201CEFB5}" type="pres">
      <dgm:prSet presAssocID="{47712416-697B-4C2B-BEC4-B8CAEB8B008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CD5EF6-0E1B-4BE9-8E8B-3928473ABE09}" type="pres">
      <dgm:prSet presAssocID="{CACC4FC5-8B1A-4F09-B69E-AEB894B2E38E}" presName="boxAndChildren" presStyleCnt="0"/>
      <dgm:spPr/>
    </dgm:pt>
    <dgm:pt modelId="{F7A94B55-54F7-4AE6-A886-5E72C1217371}" type="pres">
      <dgm:prSet presAssocID="{CACC4FC5-8B1A-4F09-B69E-AEB894B2E38E}" presName="parentTextBox" presStyleLbl="node1" presStyleIdx="0" presStyleCnt="3"/>
      <dgm:spPr/>
      <dgm:t>
        <a:bodyPr/>
        <a:lstStyle/>
        <a:p>
          <a:endParaRPr lang="ru-RU"/>
        </a:p>
      </dgm:t>
    </dgm:pt>
    <dgm:pt modelId="{AAE62306-1797-47A5-A93E-85E44A8F3B61}" type="pres">
      <dgm:prSet presAssocID="{23501A1F-48F5-4162-AACC-451B6F5621F5}" presName="sp" presStyleCnt="0"/>
      <dgm:spPr/>
    </dgm:pt>
    <dgm:pt modelId="{C971D891-D2AA-4A6E-9133-8B768A9DFAB7}" type="pres">
      <dgm:prSet presAssocID="{4233FC14-B9B6-4F61-B108-00C5DF9D7154}" presName="arrowAndChildren" presStyleCnt="0"/>
      <dgm:spPr/>
    </dgm:pt>
    <dgm:pt modelId="{10196AE6-D84C-4667-9A6D-940A37BE98C0}" type="pres">
      <dgm:prSet presAssocID="{4233FC14-B9B6-4F61-B108-00C5DF9D7154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FD887779-1DBE-447B-915A-7E4C0894605F}" type="pres">
      <dgm:prSet presAssocID="{0773E34A-6E6A-4CD1-90FB-5D0F95E86859}" presName="sp" presStyleCnt="0"/>
      <dgm:spPr/>
    </dgm:pt>
    <dgm:pt modelId="{2DCBE9EC-49DA-406F-ACFF-E0A0C9D5D258}" type="pres">
      <dgm:prSet presAssocID="{E811088D-CEEA-4143-BF0F-FEE033679A13}" presName="arrowAndChildren" presStyleCnt="0"/>
      <dgm:spPr/>
    </dgm:pt>
    <dgm:pt modelId="{A001C07C-4B43-4085-892D-A1932FA88EAD}" type="pres">
      <dgm:prSet presAssocID="{E811088D-CEEA-4143-BF0F-FEE033679A13}" presName="parentTextArrow" presStyleLbl="node1" presStyleIdx="2" presStyleCnt="3"/>
      <dgm:spPr/>
      <dgm:t>
        <a:bodyPr/>
        <a:lstStyle/>
        <a:p>
          <a:endParaRPr lang="ru-RU"/>
        </a:p>
      </dgm:t>
    </dgm:pt>
  </dgm:ptLst>
  <dgm:cxnLst>
    <dgm:cxn modelId="{C90E5EBD-B0B4-4F0E-B40D-21AD427C6610}" type="presOf" srcId="{E811088D-CEEA-4143-BF0F-FEE033679A13}" destId="{A001C07C-4B43-4085-892D-A1932FA88EAD}" srcOrd="0" destOrd="0" presId="urn:microsoft.com/office/officeart/2005/8/layout/process4"/>
    <dgm:cxn modelId="{9CF55D52-D8CF-4AEF-BFAD-5B3B3C27A231}" type="presOf" srcId="{CACC4FC5-8B1A-4F09-B69E-AEB894B2E38E}" destId="{F7A94B55-54F7-4AE6-A886-5E72C1217371}" srcOrd="0" destOrd="0" presId="urn:microsoft.com/office/officeart/2005/8/layout/process4"/>
    <dgm:cxn modelId="{08E3E80F-6BCC-41F5-91AC-06B7E27A2447}" srcId="{47712416-697B-4C2B-BEC4-B8CAEB8B0085}" destId="{E811088D-CEEA-4143-BF0F-FEE033679A13}" srcOrd="0" destOrd="0" parTransId="{29DFC60F-C99E-45ED-80B0-9F1E30476E2E}" sibTransId="{0773E34A-6E6A-4CD1-90FB-5D0F95E86859}"/>
    <dgm:cxn modelId="{1D2D73AA-E1BA-40FF-9F5A-7FA691CF1D97}" type="presOf" srcId="{47712416-697B-4C2B-BEC4-B8CAEB8B0085}" destId="{4E484769-7542-49AA-9F24-C210201CEFB5}" srcOrd="0" destOrd="0" presId="urn:microsoft.com/office/officeart/2005/8/layout/process4"/>
    <dgm:cxn modelId="{642DC53C-1817-424C-82E5-959C9752EFCD}" type="presOf" srcId="{4233FC14-B9B6-4F61-B108-00C5DF9D7154}" destId="{10196AE6-D84C-4667-9A6D-940A37BE98C0}" srcOrd="0" destOrd="0" presId="urn:microsoft.com/office/officeart/2005/8/layout/process4"/>
    <dgm:cxn modelId="{A5747111-4C87-44BB-980C-29997C084AAD}" srcId="{47712416-697B-4C2B-BEC4-B8CAEB8B0085}" destId="{CACC4FC5-8B1A-4F09-B69E-AEB894B2E38E}" srcOrd="2" destOrd="0" parTransId="{AAF9899D-7611-4936-844F-63269BE4BA53}" sibTransId="{6D229E8E-AF79-4644-8E06-3D5295DE80DC}"/>
    <dgm:cxn modelId="{27196262-38AE-495A-8C50-7EFDEE9E6FCA}" srcId="{47712416-697B-4C2B-BEC4-B8CAEB8B0085}" destId="{4233FC14-B9B6-4F61-B108-00C5DF9D7154}" srcOrd="1" destOrd="0" parTransId="{ADDB33A1-1FB4-4600-972C-7B973965AE23}" sibTransId="{23501A1F-48F5-4162-AACC-451B6F5621F5}"/>
    <dgm:cxn modelId="{57F5716A-92C8-416B-86AC-4E7BEDF10AD7}" type="presParOf" srcId="{4E484769-7542-49AA-9F24-C210201CEFB5}" destId="{4FCD5EF6-0E1B-4BE9-8E8B-3928473ABE09}" srcOrd="0" destOrd="0" presId="urn:microsoft.com/office/officeart/2005/8/layout/process4"/>
    <dgm:cxn modelId="{84CB7C55-0B17-4384-9DDF-C9F89DC057BF}" type="presParOf" srcId="{4FCD5EF6-0E1B-4BE9-8E8B-3928473ABE09}" destId="{F7A94B55-54F7-4AE6-A886-5E72C1217371}" srcOrd="0" destOrd="0" presId="urn:microsoft.com/office/officeart/2005/8/layout/process4"/>
    <dgm:cxn modelId="{7FBED387-90E7-4294-8E8C-C5319E54F1D1}" type="presParOf" srcId="{4E484769-7542-49AA-9F24-C210201CEFB5}" destId="{AAE62306-1797-47A5-A93E-85E44A8F3B61}" srcOrd="1" destOrd="0" presId="urn:microsoft.com/office/officeart/2005/8/layout/process4"/>
    <dgm:cxn modelId="{9B51E4DF-F43F-4853-8E59-77CB8321164D}" type="presParOf" srcId="{4E484769-7542-49AA-9F24-C210201CEFB5}" destId="{C971D891-D2AA-4A6E-9133-8B768A9DFAB7}" srcOrd="2" destOrd="0" presId="urn:microsoft.com/office/officeart/2005/8/layout/process4"/>
    <dgm:cxn modelId="{924F53CE-6524-4B18-BE61-D872E80C3E80}" type="presParOf" srcId="{C971D891-D2AA-4A6E-9133-8B768A9DFAB7}" destId="{10196AE6-D84C-4667-9A6D-940A37BE98C0}" srcOrd="0" destOrd="0" presId="urn:microsoft.com/office/officeart/2005/8/layout/process4"/>
    <dgm:cxn modelId="{CB8218BD-721B-44BB-8BF3-8318DE028B47}" type="presParOf" srcId="{4E484769-7542-49AA-9F24-C210201CEFB5}" destId="{FD887779-1DBE-447B-915A-7E4C0894605F}" srcOrd="3" destOrd="0" presId="urn:microsoft.com/office/officeart/2005/8/layout/process4"/>
    <dgm:cxn modelId="{5184898F-4B54-4040-8B5F-61CA34AC2CCB}" type="presParOf" srcId="{4E484769-7542-49AA-9F24-C210201CEFB5}" destId="{2DCBE9EC-49DA-406F-ACFF-E0A0C9D5D258}" srcOrd="4" destOrd="0" presId="urn:microsoft.com/office/officeart/2005/8/layout/process4"/>
    <dgm:cxn modelId="{244081B1-2D8B-4B55-A6E5-00244F8709B2}" type="presParOf" srcId="{2DCBE9EC-49DA-406F-ACFF-E0A0C9D5D258}" destId="{A001C07C-4B43-4085-892D-A1932FA88EA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890722-65CB-45B4-A690-719D498F0D2F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5C6E3B-50AB-4882-B5CC-3FC50F55922B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Проблема экономического воспитания и обучения в дошкольной педагогике рассматривалась как составная часть трудового воспитания. </a:t>
          </a:r>
          <a:endParaRPr lang="ru-RU" sz="2000" dirty="0"/>
        </a:p>
      </dgm:t>
    </dgm:pt>
    <dgm:pt modelId="{C82EF3EF-B69D-45E5-B1B6-7139BEC9EE10}" type="parTrans" cxnId="{B5B72B48-56D2-4EA4-B4CF-6A1E1D767DEB}">
      <dgm:prSet/>
      <dgm:spPr/>
      <dgm:t>
        <a:bodyPr/>
        <a:lstStyle/>
        <a:p>
          <a:endParaRPr lang="ru-RU"/>
        </a:p>
      </dgm:t>
    </dgm:pt>
    <dgm:pt modelId="{D190EDBB-395B-4C78-8526-A585AA910E6B}" type="sibTrans" cxnId="{B5B72B48-56D2-4EA4-B4CF-6A1E1D767DEB}">
      <dgm:prSet/>
      <dgm:spPr/>
      <dgm:t>
        <a:bodyPr/>
        <a:lstStyle/>
        <a:p>
          <a:endParaRPr lang="ru-RU"/>
        </a:p>
      </dgm:t>
    </dgm:pt>
    <dgm:pt modelId="{B74537DE-F581-46CE-AB10-27AD097AE9C5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Об этом свидетельствуют работы таких исследователей как Р. С. Буре, Л. С. Дзинтерс, И. В. Житко, Л. М. Казарян, Л. В. Крайновой, Л. Я. Мусатовой, В. Г. Нечаевой и др.</a:t>
          </a:r>
          <a:endParaRPr lang="ru-RU" sz="2000" dirty="0"/>
        </a:p>
      </dgm:t>
    </dgm:pt>
    <dgm:pt modelId="{2D32EE97-4061-42E7-81DB-DAEB3BF03992}" type="parTrans" cxnId="{D7A2F1D6-56B8-4DF5-ADE9-A08E6838958D}">
      <dgm:prSet/>
      <dgm:spPr/>
      <dgm:t>
        <a:bodyPr/>
        <a:lstStyle/>
        <a:p>
          <a:endParaRPr lang="ru-RU"/>
        </a:p>
      </dgm:t>
    </dgm:pt>
    <dgm:pt modelId="{19852D3B-577C-475C-9B1A-501CBA6A90CB}" type="sibTrans" cxnId="{D7A2F1D6-56B8-4DF5-ADE9-A08E6838958D}">
      <dgm:prSet/>
      <dgm:spPr/>
      <dgm:t>
        <a:bodyPr/>
        <a:lstStyle/>
        <a:p>
          <a:endParaRPr lang="ru-RU"/>
        </a:p>
      </dgm:t>
    </dgm:pt>
    <dgm:pt modelId="{7CD57A8A-02D5-4210-A006-4C278371536D}" type="pres">
      <dgm:prSet presAssocID="{52890722-65CB-45B4-A690-719D498F0D2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33020F-EBA4-4DDC-B5E8-A708D28E49AA}" type="pres">
      <dgm:prSet presAssocID="{8F5C6E3B-50AB-4882-B5CC-3FC50F55922B}" presName="parentLin" presStyleCnt="0"/>
      <dgm:spPr/>
    </dgm:pt>
    <dgm:pt modelId="{DF66D994-6009-489D-91EE-5CBCD004FE96}" type="pres">
      <dgm:prSet presAssocID="{8F5C6E3B-50AB-4882-B5CC-3FC50F55922B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63CA2CD5-FE75-4645-A2D5-A9DEC633EE2E}" type="pres">
      <dgm:prSet presAssocID="{8F5C6E3B-50AB-4882-B5CC-3FC50F55922B}" presName="parentText" presStyleLbl="node1" presStyleIdx="0" presStyleCnt="1" custScaleY="759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784EB0-4F2C-4282-90AB-15E43C85C9FC}" type="pres">
      <dgm:prSet presAssocID="{8F5C6E3B-50AB-4882-B5CC-3FC50F55922B}" presName="negativeSpace" presStyleCnt="0"/>
      <dgm:spPr/>
    </dgm:pt>
    <dgm:pt modelId="{8E396950-2444-460B-A74C-29C15CF5437E}" type="pres">
      <dgm:prSet presAssocID="{8F5C6E3B-50AB-4882-B5CC-3FC50F55922B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18AC1A-3A05-4794-B5D4-E22FC42710CD}" type="presOf" srcId="{8F5C6E3B-50AB-4882-B5CC-3FC50F55922B}" destId="{63CA2CD5-FE75-4645-A2D5-A9DEC633EE2E}" srcOrd="1" destOrd="0" presId="urn:microsoft.com/office/officeart/2005/8/layout/list1"/>
    <dgm:cxn modelId="{7B255B9C-5AB2-4618-908A-3729B162037E}" type="presOf" srcId="{B74537DE-F581-46CE-AB10-27AD097AE9C5}" destId="{8E396950-2444-460B-A74C-29C15CF5437E}" srcOrd="0" destOrd="0" presId="urn:microsoft.com/office/officeart/2005/8/layout/list1"/>
    <dgm:cxn modelId="{646E804F-686E-4991-8ADC-9D7C6377833B}" type="presOf" srcId="{8F5C6E3B-50AB-4882-B5CC-3FC50F55922B}" destId="{DF66D994-6009-489D-91EE-5CBCD004FE96}" srcOrd="0" destOrd="0" presId="urn:microsoft.com/office/officeart/2005/8/layout/list1"/>
    <dgm:cxn modelId="{B5B72B48-56D2-4EA4-B4CF-6A1E1D767DEB}" srcId="{52890722-65CB-45B4-A690-719D498F0D2F}" destId="{8F5C6E3B-50AB-4882-B5CC-3FC50F55922B}" srcOrd="0" destOrd="0" parTransId="{C82EF3EF-B69D-45E5-B1B6-7139BEC9EE10}" sibTransId="{D190EDBB-395B-4C78-8526-A585AA910E6B}"/>
    <dgm:cxn modelId="{C30DA273-E7A8-44AF-8882-661848510F92}" type="presOf" srcId="{52890722-65CB-45B4-A690-719D498F0D2F}" destId="{7CD57A8A-02D5-4210-A006-4C278371536D}" srcOrd="0" destOrd="0" presId="urn:microsoft.com/office/officeart/2005/8/layout/list1"/>
    <dgm:cxn modelId="{D7A2F1D6-56B8-4DF5-ADE9-A08E6838958D}" srcId="{8F5C6E3B-50AB-4882-B5CC-3FC50F55922B}" destId="{B74537DE-F581-46CE-AB10-27AD097AE9C5}" srcOrd="0" destOrd="0" parTransId="{2D32EE97-4061-42E7-81DB-DAEB3BF03992}" sibTransId="{19852D3B-577C-475C-9B1A-501CBA6A90CB}"/>
    <dgm:cxn modelId="{8528E6AC-5C33-4E90-9627-9E0F19632846}" type="presParOf" srcId="{7CD57A8A-02D5-4210-A006-4C278371536D}" destId="{FC33020F-EBA4-4DDC-B5E8-A708D28E49AA}" srcOrd="0" destOrd="0" presId="urn:microsoft.com/office/officeart/2005/8/layout/list1"/>
    <dgm:cxn modelId="{D00D3EB4-7790-4878-9AB0-57E235181E3C}" type="presParOf" srcId="{FC33020F-EBA4-4DDC-B5E8-A708D28E49AA}" destId="{DF66D994-6009-489D-91EE-5CBCD004FE96}" srcOrd="0" destOrd="0" presId="urn:microsoft.com/office/officeart/2005/8/layout/list1"/>
    <dgm:cxn modelId="{636797FA-498B-49AC-9D68-7199C6638A11}" type="presParOf" srcId="{FC33020F-EBA4-4DDC-B5E8-A708D28E49AA}" destId="{63CA2CD5-FE75-4645-A2D5-A9DEC633EE2E}" srcOrd="1" destOrd="0" presId="urn:microsoft.com/office/officeart/2005/8/layout/list1"/>
    <dgm:cxn modelId="{4900790B-8F2B-490D-91B3-7CA58E1AF56C}" type="presParOf" srcId="{7CD57A8A-02D5-4210-A006-4C278371536D}" destId="{C8784EB0-4F2C-4282-90AB-15E43C85C9FC}" srcOrd="1" destOrd="0" presId="urn:microsoft.com/office/officeart/2005/8/layout/list1"/>
    <dgm:cxn modelId="{8774CD6C-837C-48E8-9937-C3CD3B167ECD}" type="presParOf" srcId="{7CD57A8A-02D5-4210-A006-4C278371536D}" destId="{8E396950-2444-460B-A74C-29C15CF5437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021153-B31C-46E1-87EF-53E24A125C2E}" type="doc">
      <dgm:prSet loTypeId="urn:microsoft.com/office/officeart/2005/8/layout/hierarchy4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7BED72C-68C2-4B27-A163-509E7898A4D9}">
      <dgm:prSet phldrT="[Текст]" custT="1"/>
      <dgm:spPr/>
      <dgm:t>
        <a:bodyPr/>
        <a:lstStyle/>
        <a:p>
          <a:endParaRPr lang="ru-RU" sz="2000" b="1" i="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000" b="1" i="0" dirty="0" smtClean="0">
              <a:latin typeface="Times New Roman" pitchFamily="18" charset="0"/>
              <a:cs typeface="Times New Roman" pitchFamily="18" charset="0"/>
            </a:rPr>
            <a:t>Цель: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Помочь детям войти в социально-экономическую жизнь, способствовать формированию основ финансовой грамотности у детей дошкольного возраста.</a:t>
          </a:r>
          <a:br>
            <a:rPr lang="ru-RU" sz="2000" dirty="0" smtClean="0">
              <a:latin typeface="Times New Roman" pitchFamily="18" charset="0"/>
              <a:cs typeface="Times New Roman" pitchFamily="18" charset="0"/>
            </a:rPr>
          </a:br>
          <a:endParaRPr lang="ru-RU" sz="2000" dirty="0"/>
        </a:p>
      </dgm:t>
    </dgm:pt>
    <dgm:pt modelId="{F5F812A9-A3A9-49BE-A645-5928D530626E}" type="parTrans" cxnId="{136C7B4A-1B3B-416F-B3A5-5CD89BA5C42C}">
      <dgm:prSet/>
      <dgm:spPr/>
      <dgm:t>
        <a:bodyPr/>
        <a:lstStyle/>
        <a:p>
          <a:endParaRPr lang="ru-RU" sz="2000"/>
        </a:p>
      </dgm:t>
    </dgm:pt>
    <dgm:pt modelId="{0955D0B7-1E12-47B8-8241-BEE3571B5D72}" type="sibTrans" cxnId="{136C7B4A-1B3B-416F-B3A5-5CD89BA5C42C}">
      <dgm:prSet/>
      <dgm:spPr/>
      <dgm:t>
        <a:bodyPr/>
        <a:lstStyle/>
        <a:p>
          <a:endParaRPr lang="ru-RU" sz="2000"/>
        </a:p>
      </dgm:t>
    </dgm:pt>
    <dgm:pt modelId="{F3B393F4-5B0B-4B1C-984A-754582C723CA}">
      <dgm:prSet phldrT="[Текст]" custT="1"/>
      <dgm:spPr/>
      <dgm:t>
        <a:bodyPr/>
        <a:lstStyle/>
        <a:p>
          <a:r>
            <a:rPr lang="ru-RU" sz="2000" b="1" i="1" dirty="0" smtClean="0">
              <a:latin typeface="Times New Roman" pitchFamily="18" charset="0"/>
              <a:cs typeface="Times New Roman" pitchFamily="18" charset="0"/>
            </a:rPr>
            <a:t>Задачи:</a:t>
          </a:r>
          <a:endParaRPr lang="ru-RU" sz="2000" dirty="0"/>
        </a:p>
      </dgm:t>
    </dgm:pt>
    <dgm:pt modelId="{CF95981A-6CE0-42DD-82AB-718CEDE49FDE}" type="parTrans" cxnId="{4920D4BD-634A-4DE9-AF62-BA40BA9FB56B}">
      <dgm:prSet/>
      <dgm:spPr/>
      <dgm:t>
        <a:bodyPr/>
        <a:lstStyle/>
        <a:p>
          <a:endParaRPr lang="ru-RU" sz="2000"/>
        </a:p>
      </dgm:t>
    </dgm:pt>
    <dgm:pt modelId="{D7713207-31E3-45F3-A899-7740A47BF8FA}" type="sibTrans" cxnId="{4920D4BD-634A-4DE9-AF62-BA40BA9FB56B}">
      <dgm:prSet/>
      <dgm:spPr/>
      <dgm:t>
        <a:bodyPr/>
        <a:lstStyle/>
        <a:p>
          <a:endParaRPr lang="ru-RU" sz="2000"/>
        </a:p>
      </dgm:t>
    </dgm:pt>
    <dgm:pt modelId="{9C33A9E1-054B-4F56-8EED-3F56EA55C61B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Создать условия для формирования элементарных экономических знаний у детей.</a:t>
          </a:r>
          <a:endParaRPr lang="ru-RU" sz="2000" dirty="0"/>
        </a:p>
      </dgm:t>
    </dgm:pt>
    <dgm:pt modelId="{444ADB50-3E51-4E35-AFE9-4E110E9F8AB7}" type="parTrans" cxnId="{C2F61086-3010-407F-8EB5-CC085AD0FB5D}">
      <dgm:prSet/>
      <dgm:spPr/>
      <dgm:t>
        <a:bodyPr/>
        <a:lstStyle/>
        <a:p>
          <a:endParaRPr lang="ru-RU" sz="2000"/>
        </a:p>
      </dgm:t>
    </dgm:pt>
    <dgm:pt modelId="{87DBD6D6-842B-4FC0-9F24-7BED112E0136}" type="sibTrans" cxnId="{C2F61086-3010-407F-8EB5-CC085AD0FB5D}">
      <dgm:prSet/>
      <dgm:spPr/>
      <dgm:t>
        <a:bodyPr/>
        <a:lstStyle/>
        <a:p>
          <a:endParaRPr lang="ru-RU" sz="2000"/>
        </a:p>
      </dgm:t>
    </dgm:pt>
    <dgm:pt modelId="{FB64DC15-F767-4473-82AA-D8676429E706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Формировать правильное отношение к деньгам.</a:t>
          </a:r>
          <a:endParaRPr lang="ru-RU" sz="2000" dirty="0"/>
        </a:p>
      </dgm:t>
    </dgm:pt>
    <dgm:pt modelId="{746722CC-E7B2-41B0-BE83-4B668515F735}" type="parTrans" cxnId="{CAD6E527-93AF-4451-A86B-6E34DDDC00BF}">
      <dgm:prSet/>
      <dgm:spPr/>
      <dgm:t>
        <a:bodyPr/>
        <a:lstStyle/>
        <a:p>
          <a:endParaRPr lang="ru-RU" sz="2000"/>
        </a:p>
      </dgm:t>
    </dgm:pt>
    <dgm:pt modelId="{AED7F338-0CF5-4AC4-AC0D-15C16B0FECFF}" type="sibTrans" cxnId="{CAD6E527-93AF-4451-A86B-6E34DDDC00BF}">
      <dgm:prSet/>
      <dgm:spPr/>
      <dgm:t>
        <a:bodyPr/>
        <a:lstStyle/>
        <a:p>
          <a:endParaRPr lang="ru-RU" sz="2000"/>
        </a:p>
      </dgm:t>
    </dgm:pt>
    <dgm:pt modelId="{AB57E06A-7369-42CB-BA37-D1454CB0DB64}">
      <dgm:prSet custT="1"/>
      <dgm:spPr/>
      <dgm:t>
        <a:bodyPr/>
        <a:lstStyle/>
        <a:p>
          <a:pPr algn="ctr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Научить понимать и ценить окружающий предметный мир</a:t>
          </a:r>
          <a:endParaRPr lang="ru-RU" sz="2000" dirty="0"/>
        </a:p>
      </dgm:t>
    </dgm:pt>
    <dgm:pt modelId="{303BF397-F1AB-4151-84E4-00C817B655FA}" type="parTrans" cxnId="{3DE4D345-1C42-4859-82BD-C16300997826}">
      <dgm:prSet/>
      <dgm:spPr/>
      <dgm:t>
        <a:bodyPr/>
        <a:lstStyle/>
        <a:p>
          <a:endParaRPr lang="ru-RU" sz="2000"/>
        </a:p>
      </dgm:t>
    </dgm:pt>
    <dgm:pt modelId="{29FF37CE-7827-4C6A-AF63-A33486EC8F4B}" type="sibTrans" cxnId="{3DE4D345-1C42-4859-82BD-C16300997826}">
      <dgm:prSet/>
      <dgm:spPr/>
      <dgm:t>
        <a:bodyPr/>
        <a:lstStyle/>
        <a:p>
          <a:endParaRPr lang="ru-RU" sz="2000"/>
        </a:p>
      </dgm:t>
    </dgm:pt>
    <dgm:pt modelId="{D3DE1D41-03EA-47B5-9D9B-FB5DCC86356E}">
      <dgm:prSet custT="1"/>
      <dgm:spPr/>
      <dgm:t>
        <a:bodyPr/>
        <a:lstStyle/>
        <a:p>
          <a:endParaRPr lang="ru-RU" sz="20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Развить эмоциональную сферу детей.</a:t>
          </a:r>
          <a:br>
            <a:rPr lang="ru-RU" sz="2000" dirty="0" smtClean="0">
              <a:latin typeface="Times New Roman" pitchFamily="18" charset="0"/>
              <a:cs typeface="Times New Roman" pitchFamily="18" charset="0"/>
            </a:rPr>
          </a:br>
          <a:endParaRPr lang="ru-RU" sz="2000" dirty="0"/>
        </a:p>
      </dgm:t>
    </dgm:pt>
    <dgm:pt modelId="{4D30242E-E7C4-4373-96E4-ABC66132E6F4}" type="parTrans" cxnId="{ACC6CA11-18CB-4014-8A4F-885F2D893328}">
      <dgm:prSet/>
      <dgm:spPr/>
      <dgm:t>
        <a:bodyPr/>
        <a:lstStyle/>
        <a:p>
          <a:endParaRPr lang="ru-RU" sz="2000"/>
        </a:p>
      </dgm:t>
    </dgm:pt>
    <dgm:pt modelId="{E9627F4A-A2E1-4969-B2E5-C9A48AF5CA1A}" type="sibTrans" cxnId="{ACC6CA11-18CB-4014-8A4F-885F2D893328}">
      <dgm:prSet/>
      <dgm:spPr/>
      <dgm:t>
        <a:bodyPr/>
        <a:lstStyle/>
        <a:p>
          <a:endParaRPr lang="ru-RU" sz="2000"/>
        </a:p>
      </dgm:t>
    </dgm:pt>
    <dgm:pt modelId="{859EBD86-FB38-40CF-AB05-46B48DEFE4DB}">
      <dgm:prSet custT="1"/>
      <dgm:spPr/>
      <dgm:t>
        <a:bodyPr/>
        <a:lstStyle/>
        <a:p>
          <a:pPr algn="ctr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Развить у детей навыки и привычки речевого этикета, культурного поведения в быту .</a:t>
          </a:r>
          <a:endParaRPr lang="ru-RU" sz="2000" dirty="0"/>
        </a:p>
      </dgm:t>
    </dgm:pt>
    <dgm:pt modelId="{79706E30-2E6B-42D1-ACAA-FD4E7DAADCEB}" type="parTrans" cxnId="{57315F6E-FE05-4D97-AA7A-D3DBD93A92FC}">
      <dgm:prSet/>
      <dgm:spPr/>
      <dgm:t>
        <a:bodyPr/>
        <a:lstStyle/>
        <a:p>
          <a:endParaRPr lang="ru-RU" sz="2000"/>
        </a:p>
      </dgm:t>
    </dgm:pt>
    <dgm:pt modelId="{810F73B3-2F73-43D2-8260-EE9182D5D5FE}" type="sibTrans" cxnId="{57315F6E-FE05-4D97-AA7A-D3DBD93A92FC}">
      <dgm:prSet/>
      <dgm:spPr/>
      <dgm:t>
        <a:bodyPr/>
        <a:lstStyle/>
        <a:p>
          <a:endParaRPr lang="ru-RU" sz="2000"/>
        </a:p>
      </dgm:t>
    </dgm:pt>
    <dgm:pt modelId="{F17A8019-C359-4136-93DE-06206417B921}" type="pres">
      <dgm:prSet presAssocID="{01021153-B31C-46E1-87EF-53E24A125C2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7C5126E-5A10-43E1-9188-7DE9CEAE9F02}" type="pres">
      <dgm:prSet presAssocID="{27BED72C-68C2-4B27-A163-509E7898A4D9}" presName="vertOne" presStyleCnt="0"/>
      <dgm:spPr/>
    </dgm:pt>
    <dgm:pt modelId="{B3B3C345-9D6D-47F3-A02C-545C758E4517}" type="pres">
      <dgm:prSet presAssocID="{27BED72C-68C2-4B27-A163-509E7898A4D9}" presName="txOne" presStyleLbl="node0" presStyleIdx="0" presStyleCnt="1" custScaleY="249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85F3E0-40F5-4E46-8588-E59888D93D56}" type="pres">
      <dgm:prSet presAssocID="{27BED72C-68C2-4B27-A163-509E7898A4D9}" presName="parTransOne" presStyleCnt="0"/>
      <dgm:spPr/>
    </dgm:pt>
    <dgm:pt modelId="{B48B511D-A71E-44B6-B321-67D73CF1EE90}" type="pres">
      <dgm:prSet presAssocID="{27BED72C-68C2-4B27-A163-509E7898A4D9}" presName="horzOne" presStyleCnt="0"/>
      <dgm:spPr/>
    </dgm:pt>
    <dgm:pt modelId="{83C56899-F0AA-4443-BE1D-0B38377FC8D9}" type="pres">
      <dgm:prSet presAssocID="{F3B393F4-5B0B-4B1C-984A-754582C723CA}" presName="vertTwo" presStyleCnt="0"/>
      <dgm:spPr/>
    </dgm:pt>
    <dgm:pt modelId="{1F48B757-7E7F-402E-B27A-CEF652454B0E}" type="pres">
      <dgm:prSet presAssocID="{F3B393F4-5B0B-4B1C-984A-754582C723CA}" presName="txTwo" presStyleLbl="node2" presStyleIdx="0" presStyleCnt="1" custScaleY="13239" custLinFactNeighborX="709" custLinFactNeighborY="-45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3A18A1-2AB3-457E-B374-86913860945E}" type="pres">
      <dgm:prSet presAssocID="{F3B393F4-5B0B-4B1C-984A-754582C723CA}" presName="parTransTwo" presStyleCnt="0"/>
      <dgm:spPr/>
    </dgm:pt>
    <dgm:pt modelId="{1071B2AD-17AC-4F1D-8A18-372AE94BCF62}" type="pres">
      <dgm:prSet presAssocID="{F3B393F4-5B0B-4B1C-984A-754582C723CA}" presName="horzTwo" presStyleCnt="0"/>
      <dgm:spPr/>
    </dgm:pt>
    <dgm:pt modelId="{D562F3D5-ADAD-4AFB-BFEC-FBEA5E6C82EB}" type="pres">
      <dgm:prSet presAssocID="{9C33A9E1-054B-4F56-8EED-3F56EA55C61B}" presName="vertThree" presStyleCnt="0"/>
      <dgm:spPr/>
    </dgm:pt>
    <dgm:pt modelId="{9C18F2FC-3759-4D01-81BE-D265900C19DF}" type="pres">
      <dgm:prSet presAssocID="{9C33A9E1-054B-4F56-8EED-3F56EA55C61B}" presName="txThree" presStyleLbl="node3" presStyleIdx="0" presStyleCnt="5" custScaleX="115117" custLinFactNeighborX="-840" custLinFactNeighborY="-6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98AF24-0458-449E-B220-E25715461792}" type="pres">
      <dgm:prSet presAssocID="{9C33A9E1-054B-4F56-8EED-3F56EA55C61B}" presName="horzThree" presStyleCnt="0"/>
      <dgm:spPr/>
    </dgm:pt>
    <dgm:pt modelId="{D76570E1-F550-4018-92C2-786EAC0D8F3B}" type="pres">
      <dgm:prSet presAssocID="{87DBD6D6-842B-4FC0-9F24-7BED112E0136}" presName="sibSpaceThree" presStyleCnt="0"/>
      <dgm:spPr/>
    </dgm:pt>
    <dgm:pt modelId="{BEB7068D-01ED-43ED-98AC-07DA90369BD1}" type="pres">
      <dgm:prSet presAssocID="{AB57E06A-7369-42CB-BA37-D1454CB0DB64}" presName="vertThree" presStyleCnt="0"/>
      <dgm:spPr/>
    </dgm:pt>
    <dgm:pt modelId="{6A20D7AE-8B72-4F44-B535-B1B34EE7BDD5}" type="pres">
      <dgm:prSet presAssocID="{AB57E06A-7369-42CB-BA37-D1454CB0DB64}" presName="txThree" presStyleLbl="node3" presStyleIdx="1" presStyleCnt="5" custScaleX="130189" custScaleY="35745" custLinFactNeighborX="-1006" custLinFactNeighborY="-6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8D93EB-01E8-438A-A422-D14DFEC503B5}" type="pres">
      <dgm:prSet presAssocID="{AB57E06A-7369-42CB-BA37-D1454CB0DB64}" presName="horzThree" presStyleCnt="0"/>
      <dgm:spPr/>
    </dgm:pt>
    <dgm:pt modelId="{BEFC4016-CD19-4119-835B-885EEF71106D}" type="pres">
      <dgm:prSet presAssocID="{29FF37CE-7827-4C6A-AF63-A33486EC8F4B}" presName="sibSpaceThree" presStyleCnt="0"/>
      <dgm:spPr/>
    </dgm:pt>
    <dgm:pt modelId="{9C3E620B-22BF-4D87-B01F-2E69EB270812}" type="pres">
      <dgm:prSet presAssocID="{D3DE1D41-03EA-47B5-9D9B-FB5DCC86356E}" presName="vertThree" presStyleCnt="0"/>
      <dgm:spPr/>
    </dgm:pt>
    <dgm:pt modelId="{C96F77CF-3407-4751-A777-9AD90F626C10}" type="pres">
      <dgm:prSet presAssocID="{D3DE1D41-03EA-47B5-9D9B-FB5DCC86356E}" presName="txThree" presStyleLbl="node3" presStyleIdx="2" presStyleCnt="5" custScaleX="100336" custScaleY="35744" custLinFactNeighborX="-1700" custLinFactNeighborY="-6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B9C336-3BE7-400A-A250-8F15EB4E0C8C}" type="pres">
      <dgm:prSet presAssocID="{D3DE1D41-03EA-47B5-9D9B-FB5DCC86356E}" presName="horzThree" presStyleCnt="0"/>
      <dgm:spPr/>
    </dgm:pt>
    <dgm:pt modelId="{C4D5648E-3A82-4A1B-AF0F-5708DBBCE448}" type="pres">
      <dgm:prSet presAssocID="{E9627F4A-A2E1-4969-B2E5-C9A48AF5CA1A}" presName="sibSpaceThree" presStyleCnt="0"/>
      <dgm:spPr/>
    </dgm:pt>
    <dgm:pt modelId="{A8C2F504-87FD-41B2-926D-152BBEE9999F}" type="pres">
      <dgm:prSet presAssocID="{859EBD86-FB38-40CF-AB05-46B48DEFE4DB}" presName="vertThree" presStyleCnt="0"/>
      <dgm:spPr/>
    </dgm:pt>
    <dgm:pt modelId="{75E5FEF0-549D-476B-BC4F-C901BA4FD437}" type="pres">
      <dgm:prSet presAssocID="{859EBD86-FB38-40CF-AB05-46B48DEFE4DB}" presName="txThree" presStyleLbl="node3" presStyleIdx="3" presStyleCnt="5" custScaleX="105477" custLinFactNeighborX="-1001" custLinFactNeighborY="-6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A379BC-CEF1-4BF2-83F3-CFA2A3B3CE2E}" type="pres">
      <dgm:prSet presAssocID="{859EBD86-FB38-40CF-AB05-46B48DEFE4DB}" presName="horzThree" presStyleCnt="0"/>
      <dgm:spPr/>
    </dgm:pt>
    <dgm:pt modelId="{77BD0001-881C-4E65-B931-BDB622B1D7B0}" type="pres">
      <dgm:prSet presAssocID="{810F73B3-2F73-43D2-8260-EE9182D5D5FE}" presName="sibSpaceThree" presStyleCnt="0"/>
      <dgm:spPr/>
    </dgm:pt>
    <dgm:pt modelId="{5441A513-8A70-49AC-8D43-D177A2A130FB}" type="pres">
      <dgm:prSet presAssocID="{FB64DC15-F767-4473-82AA-D8676429E706}" presName="vertThree" presStyleCnt="0"/>
      <dgm:spPr/>
    </dgm:pt>
    <dgm:pt modelId="{19387866-4CB6-44C2-8A80-991CE9ECB3FA}" type="pres">
      <dgm:prSet presAssocID="{FB64DC15-F767-4473-82AA-D8676429E706}" presName="txThree" presStyleLbl="node3" presStyleIdx="4" presStyleCnt="5" custScaleX="71351" custLinFactNeighborX="569" custLinFactNeighborY="-6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633672-954A-495F-8749-FEFBEB68804B}" type="pres">
      <dgm:prSet presAssocID="{FB64DC15-F767-4473-82AA-D8676429E706}" presName="horzThree" presStyleCnt="0"/>
      <dgm:spPr/>
    </dgm:pt>
  </dgm:ptLst>
  <dgm:cxnLst>
    <dgm:cxn modelId="{588B655D-B233-480A-9D6B-B5AFE308B97D}" type="presOf" srcId="{9C33A9E1-054B-4F56-8EED-3F56EA55C61B}" destId="{9C18F2FC-3759-4D01-81BE-D265900C19DF}" srcOrd="0" destOrd="0" presId="urn:microsoft.com/office/officeart/2005/8/layout/hierarchy4"/>
    <dgm:cxn modelId="{ACC6CA11-18CB-4014-8A4F-885F2D893328}" srcId="{F3B393F4-5B0B-4B1C-984A-754582C723CA}" destId="{D3DE1D41-03EA-47B5-9D9B-FB5DCC86356E}" srcOrd="2" destOrd="0" parTransId="{4D30242E-E7C4-4373-96E4-ABC66132E6F4}" sibTransId="{E9627F4A-A2E1-4969-B2E5-C9A48AF5CA1A}"/>
    <dgm:cxn modelId="{3A3FC1AF-F869-4FA4-A00A-3BDDBC081709}" type="presOf" srcId="{AB57E06A-7369-42CB-BA37-D1454CB0DB64}" destId="{6A20D7AE-8B72-4F44-B535-B1B34EE7BDD5}" srcOrd="0" destOrd="0" presId="urn:microsoft.com/office/officeart/2005/8/layout/hierarchy4"/>
    <dgm:cxn modelId="{38042EDF-6A70-4EE2-8A50-5681929E1BC3}" type="presOf" srcId="{01021153-B31C-46E1-87EF-53E24A125C2E}" destId="{F17A8019-C359-4136-93DE-06206417B921}" srcOrd="0" destOrd="0" presId="urn:microsoft.com/office/officeart/2005/8/layout/hierarchy4"/>
    <dgm:cxn modelId="{C2F61086-3010-407F-8EB5-CC085AD0FB5D}" srcId="{F3B393F4-5B0B-4B1C-984A-754582C723CA}" destId="{9C33A9E1-054B-4F56-8EED-3F56EA55C61B}" srcOrd="0" destOrd="0" parTransId="{444ADB50-3E51-4E35-AFE9-4E110E9F8AB7}" sibTransId="{87DBD6D6-842B-4FC0-9F24-7BED112E0136}"/>
    <dgm:cxn modelId="{CA067B58-AEDA-488E-B59B-8A4162A98689}" type="presOf" srcId="{859EBD86-FB38-40CF-AB05-46B48DEFE4DB}" destId="{75E5FEF0-549D-476B-BC4F-C901BA4FD437}" srcOrd="0" destOrd="0" presId="urn:microsoft.com/office/officeart/2005/8/layout/hierarchy4"/>
    <dgm:cxn modelId="{184C7248-9A59-440E-9A30-A50613B8E1F7}" type="presOf" srcId="{FB64DC15-F767-4473-82AA-D8676429E706}" destId="{19387866-4CB6-44C2-8A80-991CE9ECB3FA}" srcOrd="0" destOrd="0" presId="urn:microsoft.com/office/officeart/2005/8/layout/hierarchy4"/>
    <dgm:cxn modelId="{136C7B4A-1B3B-416F-B3A5-5CD89BA5C42C}" srcId="{01021153-B31C-46E1-87EF-53E24A125C2E}" destId="{27BED72C-68C2-4B27-A163-509E7898A4D9}" srcOrd="0" destOrd="0" parTransId="{F5F812A9-A3A9-49BE-A645-5928D530626E}" sibTransId="{0955D0B7-1E12-47B8-8241-BEE3571B5D72}"/>
    <dgm:cxn modelId="{CAD6E527-93AF-4451-A86B-6E34DDDC00BF}" srcId="{F3B393F4-5B0B-4B1C-984A-754582C723CA}" destId="{FB64DC15-F767-4473-82AA-D8676429E706}" srcOrd="4" destOrd="0" parTransId="{746722CC-E7B2-41B0-BE83-4B668515F735}" sibTransId="{AED7F338-0CF5-4AC4-AC0D-15C16B0FECFF}"/>
    <dgm:cxn modelId="{4920D4BD-634A-4DE9-AF62-BA40BA9FB56B}" srcId="{27BED72C-68C2-4B27-A163-509E7898A4D9}" destId="{F3B393F4-5B0B-4B1C-984A-754582C723CA}" srcOrd="0" destOrd="0" parTransId="{CF95981A-6CE0-42DD-82AB-718CEDE49FDE}" sibTransId="{D7713207-31E3-45F3-A899-7740A47BF8FA}"/>
    <dgm:cxn modelId="{3DE4D345-1C42-4859-82BD-C16300997826}" srcId="{F3B393F4-5B0B-4B1C-984A-754582C723CA}" destId="{AB57E06A-7369-42CB-BA37-D1454CB0DB64}" srcOrd="1" destOrd="0" parTransId="{303BF397-F1AB-4151-84E4-00C817B655FA}" sibTransId="{29FF37CE-7827-4C6A-AF63-A33486EC8F4B}"/>
    <dgm:cxn modelId="{57315F6E-FE05-4D97-AA7A-D3DBD93A92FC}" srcId="{F3B393F4-5B0B-4B1C-984A-754582C723CA}" destId="{859EBD86-FB38-40CF-AB05-46B48DEFE4DB}" srcOrd="3" destOrd="0" parTransId="{79706E30-2E6B-42D1-ACAA-FD4E7DAADCEB}" sibTransId="{810F73B3-2F73-43D2-8260-EE9182D5D5FE}"/>
    <dgm:cxn modelId="{33970C46-4585-466B-A1F9-4582F104A9E9}" type="presOf" srcId="{27BED72C-68C2-4B27-A163-509E7898A4D9}" destId="{B3B3C345-9D6D-47F3-A02C-545C758E4517}" srcOrd="0" destOrd="0" presId="urn:microsoft.com/office/officeart/2005/8/layout/hierarchy4"/>
    <dgm:cxn modelId="{A8791224-3973-4652-8D7D-AC17C9BDBFBD}" type="presOf" srcId="{F3B393F4-5B0B-4B1C-984A-754582C723CA}" destId="{1F48B757-7E7F-402E-B27A-CEF652454B0E}" srcOrd="0" destOrd="0" presId="urn:microsoft.com/office/officeart/2005/8/layout/hierarchy4"/>
    <dgm:cxn modelId="{67CCBD7B-C7B7-422B-BE5F-26922F124404}" type="presOf" srcId="{D3DE1D41-03EA-47B5-9D9B-FB5DCC86356E}" destId="{C96F77CF-3407-4751-A777-9AD90F626C10}" srcOrd="0" destOrd="0" presId="urn:microsoft.com/office/officeart/2005/8/layout/hierarchy4"/>
    <dgm:cxn modelId="{6E139C88-5C87-4A1D-B1F5-EE9CB1A2A9AD}" type="presParOf" srcId="{F17A8019-C359-4136-93DE-06206417B921}" destId="{17C5126E-5A10-43E1-9188-7DE9CEAE9F02}" srcOrd="0" destOrd="0" presId="urn:microsoft.com/office/officeart/2005/8/layout/hierarchy4"/>
    <dgm:cxn modelId="{FA124C0A-350E-43BD-86AF-8F09819B4543}" type="presParOf" srcId="{17C5126E-5A10-43E1-9188-7DE9CEAE9F02}" destId="{B3B3C345-9D6D-47F3-A02C-545C758E4517}" srcOrd="0" destOrd="0" presId="urn:microsoft.com/office/officeart/2005/8/layout/hierarchy4"/>
    <dgm:cxn modelId="{C47CF16A-61E9-483F-8720-E12C28314874}" type="presParOf" srcId="{17C5126E-5A10-43E1-9188-7DE9CEAE9F02}" destId="{CC85F3E0-40F5-4E46-8588-E59888D93D56}" srcOrd="1" destOrd="0" presId="urn:microsoft.com/office/officeart/2005/8/layout/hierarchy4"/>
    <dgm:cxn modelId="{4EABB062-73E8-498C-A115-7AEEADAFA678}" type="presParOf" srcId="{17C5126E-5A10-43E1-9188-7DE9CEAE9F02}" destId="{B48B511D-A71E-44B6-B321-67D73CF1EE90}" srcOrd="2" destOrd="0" presId="urn:microsoft.com/office/officeart/2005/8/layout/hierarchy4"/>
    <dgm:cxn modelId="{26DF5D12-22CE-407D-8FFB-387A482EA3E4}" type="presParOf" srcId="{B48B511D-A71E-44B6-B321-67D73CF1EE90}" destId="{83C56899-F0AA-4443-BE1D-0B38377FC8D9}" srcOrd="0" destOrd="0" presId="urn:microsoft.com/office/officeart/2005/8/layout/hierarchy4"/>
    <dgm:cxn modelId="{395D3529-3621-4740-A7BA-FB8BDDDC1C77}" type="presParOf" srcId="{83C56899-F0AA-4443-BE1D-0B38377FC8D9}" destId="{1F48B757-7E7F-402E-B27A-CEF652454B0E}" srcOrd="0" destOrd="0" presId="urn:microsoft.com/office/officeart/2005/8/layout/hierarchy4"/>
    <dgm:cxn modelId="{C785DA6E-993D-42B0-ABB6-17B262257F5C}" type="presParOf" srcId="{83C56899-F0AA-4443-BE1D-0B38377FC8D9}" destId="{DA3A18A1-2AB3-457E-B374-86913860945E}" srcOrd="1" destOrd="0" presId="urn:microsoft.com/office/officeart/2005/8/layout/hierarchy4"/>
    <dgm:cxn modelId="{877ABBB5-4028-4291-BC5A-9A830AC4ADC1}" type="presParOf" srcId="{83C56899-F0AA-4443-BE1D-0B38377FC8D9}" destId="{1071B2AD-17AC-4F1D-8A18-372AE94BCF62}" srcOrd="2" destOrd="0" presId="urn:microsoft.com/office/officeart/2005/8/layout/hierarchy4"/>
    <dgm:cxn modelId="{14409C1C-E0DF-4824-A4D4-A3BADF87C348}" type="presParOf" srcId="{1071B2AD-17AC-4F1D-8A18-372AE94BCF62}" destId="{D562F3D5-ADAD-4AFB-BFEC-FBEA5E6C82EB}" srcOrd="0" destOrd="0" presId="urn:microsoft.com/office/officeart/2005/8/layout/hierarchy4"/>
    <dgm:cxn modelId="{99EBB731-7C29-4A1B-A788-13A2F2540AED}" type="presParOf" srcId="{D562F3D5-ADAD-4AFB-BFEC-FBEA5E6C82EB}" destId="{9C18F2FC-3759-4D01-81BE-D265900C19DF}" srcOrd="0" destOrd="0" presId="urn:microsoft.com/office/officeart/2005/8/layout/hierarchy4"/>
    <dgm:cxn modelId="{ACABF87F-02A0-42E9-B247-0B255A94CA2F}" type="presParOf" srcId="{D562F3D5-ADAD-4AFB-BFEC-FBEA5E6C82EB}" destId="{5198AF24-0458-449E-B220-E25715461792}" srcOrd="1" destOrd="0" presId="urn:microsoft.com/office/officeart/2005/8/layout/hierarchy4"/>
    <dgm:cxn modelId="{D2B10E0C-0E22-45A1-8C2B-5F7D2FB9438D}" type="presParOf" srcId="{1071B2AD-17AC-4F1D-8A18-372AE94BCF62}" destId="{D76570E1-F550-4018-92C2-786EAC0D8F3B}" srcOrd="1" destOrd="0" presId="urn:microsoft.com/office/officeart/2005/8/layout/hierarchy4"/>
    <dgm:cxn modelId="{96499532-B278-4BE2-828E-05DFECE77523}" type="presParOf" srcId="{1071B2AD-17AC-4F1D-8A18-372AE94BCF62}" destId="{BEB7068D-01ED-43ED-98AC-07DA90369BD1}" srcOrd="2" destOrd="0" presId="urn:microsoft.com/office/officeart/2005/8/layout/hierarchy4"/>
    <dgm:cxn modelId="{596B4B9A-2F43-48F7-88E9-F617E44840BF}" type="presParOf" srcId="{BEB7068D-01ED-43ED-98AC-07DA90369BD1}" destId="{6A20D7AE-8B72-4F44-B535-B1B34EE7BDD5}" srcOrd="0" destOrd="0" presId="urn:microsoft.com/office/officeart/2005/8/layout/hierarchy4"/>
    <dgm:cxn modelId="{AD9370E5-0CC1-4A96-BDBB-5AB202FAE056}" type="presParOf" srcId="{BEB7068D-01ED-43ED-98AC-07DA90369BD1}" destId="{E58D93EB-01E8-438A-A422-D14DFEC503B5}" srcOrd="1" destOrd="0" presId="urn:microsoft.com/office/officeart/2005/8/layout/hierarchy4"/>
    <dgm:cxn modelId="{BD583884-756E-4896-8970-EE5145D4C3B7}" type="presParOf" srcId="{1071B2AD-17AC-4F1D-8A18-372AE94BCF62}" destId="{BEFC4016-CD19-4119-835B-885EEF71106D}" srcOrd="3" destOrd="0" presId="urn:microsoft.com/office/officeart/2005/8/layout/hierarchy4"/>
    <dgm:cxn modelId="{CC1091DF-4D60-46CA-B275-6F6CF1639461}" type="presParOf" srcId="{1071B2AD-17AC-4F1D-8A18-372AE94BCF62}" destId="{9C3E620B-22BF-4D87-B01F-2E69EB270812}" srcOrd="4" destOrd="0" presId="urn:microsoft.com/office/officeart/2005/8/layout/hierarchy4"/>
    <dgm:cxn modelId="{8746F638-2DE2-4097-B773-693128CA53C7}" type="presParOf" srcId="{9C3E620B-22BF-4D87-B01F-2E69EB270812}" destId="{C96F77CF-3407-4751-A777-9AD90F626C10}" srcOrd="0" destOrd="0" presId="urn:microsoft.com/office/officeart/2005/8/layout/hierarchy4"/>
    <dgm:cxn modelId="{1AC799AE-448C-4CB4-ACC9-B302AF700E8D}" type="presParOf" srcId="{9C3E620B-22BF-4D87-B01F-2E69EB270812}" destId="{ABB9C336-3BE7-400A-A250-8F15EB4E0C8C}" srcOrd="1" destOrd="0" presId="urn:microsoft.com/office/officeart/2005/8/layout/hierarchy4"/>
    <dgm:cxn modelId="{A4BC9FCF-D5DA-4DA9-A77C-775B11C839DA}" type="presParOf" srcId="{1071B2AD-17AC-4F1D-8A18-372AE94BCF62}" destId="{C4D5648E-3A82-4A1B-AF0F-5708DBBCE448}" srcOrd="5" destOrd="0" presId="urn:microsoft.com/office/officeart/2005/8/layout/hierarchy4"/>
    <dgm:cxn modelId="{DBB2B220-72B1-44E5-88AE-72B2501E0447}" type="presParOf" srcId="{1071B2AD-17AC-4F1D-8A18-372AE94BCF62}" destId="{A8C2F504-87FD-41B2-926D-152BBEE9999F}" srcOrd="6" destOrd="0" presId="urn:microsoft.com/office/officeart/2005/8/layout/hierarchy4"/>
    <dgm:cxn modelId="{2D25D47F-3327-4D3F-9ABC-4F7B43C60332}" type="presParOf" srcId="{A8C2F504-87FD-41B2-926D-152BBEE9999F}" destId="{75E5FEF0-549D-476B-BC4F-C901BA4FD437}" srcOrd="0" destOrd="0" presId="urn:microsoft.com/office/officeart/2005/8/layout/hierarchy4"/>
    <dgm:cxn modelId="{CA467EEC-3FC9-4B18-A225-134CA3446D81}" type="presParOf" srcId="{A8C2F504-87FD-41B2-926D-152BBEE9999F}" destId="{B7A379BC-CEF1-4BF2-83F3-CFA2A3B3CE2E}" srcOrd="1" destOrd="0" presId="urn:microsoft.com/office/officeart/2005/8/layout/hierarchy4"/>
    <dgm:cxn modelId="{60915D5C-0D15-48D7-A975-797B6AA23B72}" type="presParOf" srcId="{1071B2AD-17AC-4F1D-8A18-372AE94BCF62}" destId="{77BD0001-881C-4E65-B931-BDB622B1D7B0}" srcOrd="7" destOrd="0" presId="urn:microsoft.com/office/officeart/2005/8/layout/hierarchy4"/>
    <dgm:cxn modelId="{9E2F6D13-C02B-45F8-A83D-C288080B98ED}" type="presParOf" srcId="{1071B2AD-17AC-4F1D-8A18-372AE94BCF62}" destId="{5441A513-8A70-49AC-8D43-D177A2A130FB}" srcOrd="8" destOrd="0" presId="urn:microsoft.com/office/officeart/2005/8/layout/hierarchy4"/>
    <dgm:cxn modelId="{652C17EA-E1DF-4CD8-9FFB-240F8A4AEF91}" type="presParOf" srcId="{5441A513-8A70-49AC-8D43-D177A2A130FB}" destId="{19387866-4CB6-44C2-8A80-991CE9ECB3FA}" srcOrd="0" destOrd="0" presId="urn:microsoft.com/office/officeart/2005/8/layout/hierarchy4"/>
    <dgm:cxn modelId="{98278F3E-DAA7-42ED-A65F-C8AEAC56D4EE}" type="presParOf" srcId="{5441A513-8A70-49AC-8D43-D177A2A130FB}" destId="{C8633672-954A-495F-8749-FEFBEB68804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61A4727-B376-44C7-BFA3-E0929C2470CA}" type="doc">
      <dgm:prSet loTypeId="urn:microsoft.com/office/officeart/2005/8/layout/radial1" loCatId="cycle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A5E041E-AABB-477D-A0B8-273A3D58FB6F}">
      <dgm:prSet phldrT="[Текст]" custT="1"/>
      <dgm:spPr/>
      <dgm:t>
        <a:bodyPr/>
        <a:lstStyle/>
        <a:p>
          <a:r>
            <a:rPr lang="ru-RU" sz="2000" b="1" i="1" dirty="0" smtClean="0">
              <a:latin typeface="Times New Roman" pitchFamily="18" charset="0"/>
              <a:cs typeface="Times New Roman" pitchFamily="18" charset="0"/>
            </a:rPr>
            <a:t>Методы и приемы работы с детьми по финансовой грамотности</a:t>
          </a:r>
          <a:endParaRPr lang="ru-RU" sz="2000" dirty="0"/>
        </a:p>
      </dgm:t>
    </dgm:pt>
    <dgm:pt modelId="{03F53809-C2E2-49DE-9F16-DF0645B652D4}" type="parTrans" cxnId="{5E97DFAB-A420-43FC-BFDC-27FEADC24752}">
      <dgm:prSet/>
      <dgm:spPr/>
      <dgm:t>
        <a:bodyPr/>
        <a:lstStyle/>
        <a:p>
          <a:endParaRPr lang="ru-RU" sz="2000"/>
        </a:p>
      </dgm:t>
    </dgm:pt>
    <dgm:pt modelId="{CFCAC188-2FC9-467C-969E-8C16D32A68C8}" type="sibTrans" cxnId="{5E97DFAB-A420-43FC-BFDC-27FEADC24752}">
      <dgm:prSet/>
      <dgm:spPr/>
      <dgm:t>
        <a:bodyPr/>
        <a:lstStyle/>
        <a:p>
          <a:endParaRPr lang="ru-RU" sz="2000"/>
        </a:p>
      </dgm:t>
    </dgm:pt>
    <dgm:pt modelId="{F7A1BBAF-CC9E-415F-880B-832500DF697A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интеллектуальные игры и развлечения </a:t>
          </a:r>
          <a:endParaRPr lang="ru-RU" sz="2000" dirty="0"/>
        </a:p>
      </dgm:t>
    </dgm:pt>
    <dgm:pt modelId="{CD6DF775-D907-44ED-A413-3EA3BF5C35DB}" type="parTrans" cxnId="{4403DA61-B978-47DC-B4D5-A958B49735F0}">
      <dgm:prSet/>
      <dgm:spPr/>
      <dgm:t>
        <a:bodyPr/>
        <a:lstStyle/>
        <a:p>
          <a:endParaRPr lang="ru-RU" sz="2000"/>
        </a:p>
      </dgm:t>
    </dgm:pt>
    <dgm:pt modelId="{589053ED-5EA5-474B-A3E1-59AB562078C9}" type="sibTrans" cxnId="{4403DA61-B978-47DC-B4D5-A958B49735F0}">
      <dgm:prSet/>
      <dgm:spPr/>
      <dgm:t>
        <a:bodyPr/>
        <a:lstStyle/>
        <a:p>
          <a:endParaRPr lang="ru-RU" sz="2000"/>
        </a:p>
      </dgm:t>
    </dgm:pt>
    <dgm:pt modelId="{324193D5-9FA9-436F-8C31-691E429DD910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сюжетно-ролевые, дидактические, настольные игры</a:t>
          </a:r>
          <a:endParaRPr lang="ru-RU" sz="2000" dirty="0"/>
        </a:p>
      </dgm:t>
    </dgm:pt>
    <dgm:pt modelId="{88C2D090-B6A3-4DE0-B5B0-3DA16C0118E0}" type="parTrans" cxnId="{F1D9A1B7-172C-412C-9920-013DDA2514BB}">
      <dgm:prSet/>
      <dgm:spPr/>
      <dgm:t>
        <a:bodyPr/>
        <a:lstStyle/>
        <a:p>
          <a:endParaRPr lang="ru-RU" sz="2000"/>
        </a:p>
      </dgm:t>
    </dgm:pt>
    <dgm:pt modelId="{810CB193-DE57-46F5-88F8-250841B72443}" type="sibTrans" cxnId="{F1D9A1B7-172C-412C-9920-013DDA2514BB}">
      <dgm:prSet/>
      <dgm:spPr/>
      <dgm:t>
        <a:bodyPr/>
        <a:lstStyle/>
        <a:p>
          <a:endParaRPr lang="ru-RU" sz="2000"/>
        </a:p>
      </dgm:t>
    </dgm:pt>
    <dgm:pt modelId="{E9FD02F8-EDB2-4037-B49C-C23AEB0AECDE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чтение стихов, сказок, пословиц, поговорок</a:t>
          </a:r>
          <a:endParaRPr lang="ru-RU" sz="2000" dirty="0"/>
        </a:p>
      </dgm:t>
    </dgm:pt>
    <dgm:pt modelId="{481E68E9-E903-4438-8923-1813F4BA3BC1}" type="parTrans" cxnId="{81993BEF-3EE9-4120-8365-CC695086A5A7}">
      <dgm:prSet/>
      <dgm:spPr/>
      <dgm:t>
        <a:bodyPr/>
        <a:lstStyle/>
        <a:p>
          <a:endParaRPr lang="ru-RU" sz="2000"/>
        </a:p>
      </dgm:t>
    </dgm:pt>
    <dgm:pt modelId="{46C7E2F8-A8C9-486A-96A9-F64247BBB855}" type="sibTrans" cxnId="{81993BEF-3EE9-4120-8365-CC695086A5A7}">
      <dgm:prSet/>
      <dgm:spPr/>
      <dgm:t>
        <a:bodyPr/>
        <a:lstStyle/>
        <a:p>
          <a:endParaRPr lang="ru-RU" sz="2000"/>
        </a:p>
      </dgm:t>
    </dgm:pt>
    <dgm:pt modelId="{BCE91F42-F30C-4D42-931C-4F94D256558B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тематические занятия</a:t>
          </a:r>
          <a:endParaRPr lang="ru-RU" sz="2000" dirty="0"/>
        </a:p>
      </dgm:t>
    </dgm:pt>
    <dgm:pt modelId="{566AB3C1-A999-4040-8683-175CE750DA4B}" type="parTrans" cxnId="{C699AB9A-66BD-405E-B8E7-ACA94DC4C28E}">
      <dgm:prSet/>
      <dgm:spPr/>
      <dgm:t>
        <a:bodyPr/>
        <a:lstStyle/>
        <a:p>
          <a:endParaRPr lang="ru-RU" sz="2000"/>
        </a:p>
      </dgm:t>
    </dgm:pt>
    <dgm:pt modelId="{22E1A6B7-B3E0-42B0-A376-2D3BF6D8E688}" type="sibTrans" cxnId="{C699AB9A-66BD-405E-B8E7-ACA94DC4C28E}">
      <dgm:prSet/>
      <dgm:spPr/>
      <dgm:t>
        <a:bodyPr/>
        <a:lstStyle/>
        <a:p>
          <a:endParaRPr lang="ru-RU" sz="2000"/>
        </a:p>
      </dgm:t>
    </dgm:pt>
    <dgm:pt modelId="{9B1E453F-FA93-4857-9058-41C80E6176A1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беседы</a:t>
          </a:r>
          <a:endParaRPr lang="ru-RU" sz="2000" dirty="0"/>
        </a:p>
      </dgm:t>
    </dgm:pt>
    <dgm:pt modelId="{42FE5F92-EE63-476F-9620-65567225F385}" type="parTrans" cxnId="{75BEC459-EAEF-4ADC-98B4-4080C95EBBE0}">
      <dgm:prSet/>
      <dgm:spPr/>
      <dgm:t>
        <a:bodyPr/>
        <a:lstStyle/>
        <a:p>
          <a:endParaRPr lang="ru-RU" sz="2000"/>
        </a:p>
      </dgm:t>
    </dgm:pt>
    <dgm:pt modelId="{7AD08886-B006-4DA7-8634-E1E020B55271}" type="sibTrans" cxnId="{75BEC459-EAEF-4ADC-98B4-4080C95EBBE0}">
      <dgm:prSet/>
      <dgm:spPr/>
      <dgm:t>
        <a:bodyPr/>
        <a:lstStyle/>
        <a:p>
          <a:endParaRPr lang="ru-RU" sz="2000"/>
        </a:p>
      </dgm:t>
    </dgm:pt>
    <dgm:pt modelId="{93E89FBE-88FB-42F9-9609-8211148F5CC9}">
      <dgm:prSet custT="1"/>
      <dgm:spPr/>
      <dgm:t>
        <a:bodyPr/>
        <a:lstStyle/>
        <a:p>
          <a:r>
            <a:rPr lang="ru-RU" sz="2000" b="1" i="0" dirty="0" smtClean="0">
              <a:latin typeface="Times New Roman" pitchFamily="18" charset="0"/>
              <a:cs typeface="Times New Roman" pitchFamily="18" charset="0"/>
            </a:rPr>
            <a:t>тест</a:t>
          </a:r>
          <a:endParaRPr lang="ru-RU" sz="2000" b="1" i="0" dirty="0">
            <a:latin typeface="Times New Roman" pitchFamily="18" charset="0"/>
            <a:cs typeface="Times New Roman" pitchFamily="18" charset="0"/>
          </a:endParaRPr>
        </a:p>
      </dgm:t>
    </dgm:pt>
    <dgm:pt modelId="{A313F022-FC8C-469D-9547-CE8FD69D8D82}" type="parTrans" cxnId="{103FE127-46F0-40E6-83DB-0613958D4E6E}">
      <dgm:prSet/>
      <dgm:spPr/>
      <dgm:t>
        <a:bodyPr/>
        <a:lstStyle/>
        <a:p>
          <a:endParaRPr lang="ru-RU"/>
        </a:p>
      </dgm:t>
    </dgm:pt>
    <dgm:pt modelId="{4BE996E3-D39D-46BB-AB3F-96E1C96E2D38}" type="sibTrans" cxnId="{103FE127-46F0-40E6-83DB-0613958D4E6E}">
      <dgm:prSet/>
      <dgm:spPr/>
      <dgm:t>
        <a:bodyPr/>
        <a:lstStyle/>
        <a:p>
          <a:endParaRPr lang="ru-RU"/>
        </a:p>
      </dgm:t>
    </dgm:pt>
    <dgm:pt modelId="{86827D0C-31C3-4401-985D-F1A3B440FAA2}" type="pres">
      <dgm:prSet presAssocID="{E61A4727-B376-44C7-BFA3-E0929C2470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2BC09D-64D9-4381-B506-F71F6D53D74B}" type="pres">
      <dgm:prSet presAssocID="{3A5E041E-AABB-477D-A0B8-273A3D58FB6F}" presName="centerShape" presStyleLbl="node0" presStyleIdx="0" presStyleCnt="1" custScaleX="121998" custScaleY="121998"/>
      <dgm:spPr/>
      <dgm:t>
        <a:bodyPr/>
        <a:lstStyle/>
        <a:p>
          <a:endParaRPr lang="ru-RU"/>
        </a:p>
      </dgm:t>
    </dgm:pt>
    <dgm:pt modelId="{5CABAB23-B9CB-4BDD-A97D-AA6452E9125E}" type="pres">
      <dgm:prSet presAssocID="{CD6DF775-D907-44ED-A413-3EA3BF5C35DB}" presName="Name9" presStyleLbl="parChTrans1D2" presStyleIdx="0" presStyleCnt="6"/>
      <dgm:spPr/>
      <dgm:t>
        <a:bodyPr/>
        <a:lstStyle/>
        <a:p>
          <a:endParaRPr lang="ru-RU"/>
        </a:p>
      </dgm:t>
    </dgm:pt>
    <dgm:pt modelId="{2D1E4635-C70F-40EF-AB4A-7DA12EB00610}" type="pres">
      <dgm:prSet presAssocID="{CD6DF775-D907-44ED-A413-3EA3BF5C35DB}" presName="connTx" presStyleLbl="parChTrans1D2" presStyleIdx="0" presStyleCnt="6"/>
      <dgm:spPr/>
      <dgm:t>
        <a:bodyPr/>
        <a:lstStyle/>
        <a:p>
          <a:endParaRPr lang="ru-RU"/>
        </a:p>
      </dgm:t>
    </dgm:pt>
    <dgm:pt modelId="{514CBECC-17A8-439A-860E-549492FD4FC4}" type="pres">
      <dgm:prSet presAssocID="{F7A1BBAF-CC9E-415F-880B-832500DF697A}" presName="node" presStyleLbl="node1" presStyleIdx="0" presStyleCnt="6" custScaleX="114373" custScaleY="111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43B9DB-C9BD-4975-92E4-FDF80328EBAD}" type="pres">
      <dgm:prSet presAssocID="{88C2D090-B6A3-4DE0-B5B0-3DA16C0118E0}" presName="Name9" presStyleLbl="parChTrans1D2" presStyleIdx="1" presStyleCnt="6"/>
      <dgm:spPr/>
      <dgm:t>
        <a:bodyPr/>
        <a:lstStyle/>
        <a:p>
          <a:endParaRPr lang="ru-RU"/>
        </a:p>
      </dgm:t>
    </dgm:pt>
    <dgm:pt modelId="{188F67B5-B886-4041-B6D4-DD6DA751B163}" type="pres">
      <dgm:prSet presAssocID="{88C2D090-B6A3-4DE0-B5B0-3DA16C0118E0}" presName="connTx" presStyleLbl="parChTrans1D2" presStyleIdx="1" presStyleCnt="6"/>
      <dgm:spPr/>
      <dgm:t>
        <a:bodyPr/>
        <a:lstStyle/>
        <a:p>
          <a:endParaRPr lang="ru-RU"/>
        </a:p>
      </dgm:t>
    </dgm:pt>
    <dgm:pt modelId="{310776AE-8539-4BAE-8AA6-D39A373ADB47}" type="pres">
      <dgm:prSet presAssocID="{324193D5-9FA9-436F-8C31-691E429DD91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5A854-71CE-4C16-B669-EC723762ACDA}" type="pres">
      <dgm:prSet presAssocID="{481E68E9-E903-4438-8923-1813F4BA3BC1}" presName="Name9" presStyleLbl="parChTrans1D2" presStyleIdx="2" presStyleCnt="6"/>
      <dgm:spPr/>
      <dgm:t>
        <a:bodyPr/>
        <a:lstStyle/>
        <a:p>
          <a:endParaRPr lang="ru-RU"/>
        </a:p>
      </dgm:t>
    </dgm:pt>
    <dgm:pt modelId="{60922995-F6F9-4C6E-BB82-5B47467DEC66}" type="pres">
      <dgm:prSet presAssocID="{481E68E9-E903-4438-8923-1813F4BA3BC1}" presName="connTx" presStyleLbl="parChTrans1D2" presStyleIdx="2" presStyleCnt="6"/>
      <dgm:spPr/>
      <dgm:t>
        <a:bodyPr/>
        <a:lstStyle/>
        <a:p>
          <a:endParaRPr lang="ru-RU"/>
        </a:p>
      </dgm:t>
    </dgm:pt>
    <dgm:pt modelId="{64A995F3-F680-4529-ADCE-9A0E98573824}" type="pres">
      <dgm:prSet presAssocID="{E9FD02F8-EDB2-4037-B49C-C23AEB0AECD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2A0A37-A056-4B04-BE29-A5AD63A7A078}" type="pres">
      <dgm:prSet presAssocID="{566AB3C1-A999-4040-8683-175CE750DA4B}" presName="Name9" presStyleLbl="parChTrans1D2" presStyleIdx="3" presStyleCnt="6"/>
      <dgm:spPr/>
      <dgm:t>
        <a:bodyPr/>
        <a:lstStyle/>
        <a:p>
          <a:endParaRPr lang="ru-RU"/>
        </a:p>
      </dgm:t>
    </dgm:pt>
    <dgm:pt modelId="{6DAFADED-E09D-4B38-A8AF-C52AD2E0931C}" type="pres">
      <dgm:prSet presAssocID="{566AB3C1-A999-4040-8683-175CE750DA4B}" presName="connTx" presStyleLbl="parChTrans1D2" presStyleIdx="3" presStyleCnt="6"/>
      <dgm:spPr/>
      <dgm:t>
        <a:bodyPr/>
        <a:lstStyle/>
        <a:p>
          <a:endParaRPr lang="ru-RU"/>
        </a:p>
      </dgm:t>
    </dgm:pt>
    <dgm:pt modelId="{4E863F5A-0800-4CA2-8EF2-E65EEDFDF0FA}" type="pres">
      <dgm:prSet presAssocID="{BCE91F42-F30C-4D42-931C-4F94D256558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B939F5-26E9-4FA8-9785-7939D5917DBD}" type="pres">
      <dgm:prSet presAssocID="{42FE5F92-EE63-476F-9620-65567225F385}" presName="Name9" presStyleLbl="parChTrans1D2" presStyleIdx="4" presStyleCnt="6"/>
      <dgm:spPr/>
      <dgm:t>
        <a:bodyPr/>
        <a:lstStyle/>
        <a:p>
          <a:endParaRPr lang="ru-RU"/>
        </a:p>
      </dgm:t>
    </dgm:pt>
    <dgm:pt modelId="{60E4C448-45F2-4FCC-BBD8-211C9ECB4EE4}" type="pres">
      <dgm:prSet presAssocID="{42FE5F92-EE63-476F-9620-65567225F385}" presName="connTx" presStyleLbl="parChTrans1D2" presStyleIdx="4" presStyleCnt="6"/>
      <dgm:spPr/>
      <dgm:t>
        <a:bodyPr/>
        <a:lstStyle/>
        <a:p>
          <a:endParaRPr lang="ru-RU"/>
        </a:p>
      </dgm:t>
    </dgm:pt>
    <dgm:pt modelId="{F5A4946D-00E6-4E81-96B4-BAC05EB3B742}" type="pres">
      <dgm:prSet presAssocID="{9B1E453F-FA93-4857-9058-41C80E6176A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9BBEA4-7C9D-4068-8767-EFD099325ABF}" type="pres">
      <dgm:prSet presAssocID="{A313F022-FC8C-469D-9547-CE8FD69D8D82}" presName="Name9" presStyleLbl="parChTrans1D2" presStyleIdx="5" presStyleCnt="6"/>
      <dgm:spPr/>
      <dgm:t>
        <a:bodyPr/>
        <a:lstStyle/>
        <a:p>
          <a:endParaRPr lang="ru-RU"/>
        </a:p>
      </dgm:t>
    </dgm:pt>
    <dgm:pt modelId="{9F5515EB-61FB-48AE-8204-860C09D6A13F}" type="pres">
      <dgm:prSet presAssocID="{A313F022-FC8C-469D-9547-CE8FD69D8D82}" presName="connTx" presStyleLbl="parChTrans1D2" presStyleIdx="5" presStyleCnt="6"/>
      <dgm:spPr/>
      <dgm:t>
        <a:bodyPr/>
        <a:lstStyle/>
        <a:p>
          <a:endParaRPr lang="ru-RU"/>
        </a:p>
      </dgm:t>
    </dgm:pt>
    <dgm:pt modelId="{6F68C489-FD63-4400-84DE-4591FB2DEF90}" type="pres">
      <dgm:prSet presAssocID="{93E89FBE-88FB-42F9-9609-8211148F5CC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03DA61-B978-47DC-B4D5-A958B49735F0}" srcId="{3A5E041E-AABB-477D-A0B8-273A3D58FB6F}" destId="{F7A1BBAF-CC9E-415F-880B-832500DF697A}" srcOrd="0" destOrd="0" parTransId="{CD6DF775-D907-44ED-A413-3EA3BF5C35DB}" sibTransId="{589053ED-5EA5-474B-A3E1-59AB562078C9}"/>
    <dgm:cxn modelId="{730BF0EF-F1C4-4DB5-8CAF-04D6633ED974}" type="presOf" srcId="{3A5E041E-AABB-477D-A0B8-273A3D58FB6F}" destId="{BC2BC09D-64D9-4381-B506-F71F6D53D74B}" srcOrd="0" destOrd="0" presId="urn:microsoft.com/office/officeart/2005/8/layout/radial1"/>
    <dgm:cxn modelId="{F1D9A1B7-172C-412C-9920-013DDA2514BB}" srcId="{3A5E041E-AABB-477D-A0B8-273A3D58FB6F}" destId="{324193D5-9FA9-436F-8C31-691E429DD910}" srcOrd="1" destOrd="0" parTransId="{88C2D090-B6A3-4DE0-B5B0-3DA16C0118E0}" sibTransId="{810CB193-DE57-46F5-88F8-250841B72443}"/>
    <dgm:cxn modelId="{1CB21F4C-04AD-40DC-B5D6-C4E81A92AFE7}" type="presOf" srcId="{88C2D090-B6A3-4DE0-B5B0-3DA16C0118E0}" destId="{188F67B5-B886-4041-B6D4-DD6DA751B163}" srcOrd="1" destOrd="0" presId="urn:microsoft.com/office/officeart/2005/8/layout/radial1"/>
    <dgm:cxn modelId="{04F2B00D-FE89-45CA-BB74-960B24919BB0}" type="presOf" srcId="{E61A4727-B376-44C7-BFA3-E0929C2470CA}" destId="{86827D0C-31C3-4401-985D-F1A3B440FAA2}" srcOrd="0" destOrd="0" presId="urn:microsoft.com/office/officeart/2005/8/layout/radial1"/>
    <dgm:cxn modelId="{2B5E37CE-33DF-4E04-9763-DE2E5B275F80}" type="presOf" srcId="{E9FD02F8-EDB2-4037-B49C-C23AEB0AECDE}" destId="{64A995F3-F680-4529-ADCE-9A0E98573824}" srcOrd="0" destOrd="0" presId="urn:microsoft.com/office/officeart/2005/8/layout/radial1"/>
    <dgm:cxn modelId="{C576565E-00A7-4EC1-A0FD-008BDDEA5654}" type="presOf" srcId="{9B1E453F-FA93-4857-9058-41C80E6176A1}" destId="{F5A4946D-00E6-4E81-96B4-BAC05EB3B742}" srcOrd="0" destOrd="0" presId="urn:microsoft.com/office/officeart/2005/8/layout/radial1"/>
    <dgm:cxn modelId="{2C0D7813-AD5D-4D63-A016-90D5CC4F47F5}" type="presOf" srcId="{BCE91F42-F30C-4D42-931C-4F94D256558B}" destId="{4E863F5A-0800-4CA2-8EF2-E65EEDFDF0FA}" srcOrd="0" destOrd="0" presId="urn:microsoft.com/office/officeart/2005/8/layout/radial1"/>
    <dgm:cxn modelId="{D423A4F6-5224-453F-83C8-A08C3D1937CA}" type="presOf" srcId="{566AB3C1-A999-4040-8683-175CE750DA4B}" destId="{6DAFADED-E09D-4B38-A8AF-C52AD2E0931C}" srcOrd="1" destOrd="0" presId="urn:microsoft.com/office/officeart/2005/8/layout/radial1"/>
    <dgm:cxn modelId="{544D212C-9511-4FE7-A5DA-30529DB4B347}" type="presOf" srcId="{566AB3C1-A999-4040-8683-175CE750DA4B}" destId="{362A0A37-A056-4B04-BE29-A5AD63A7A078}" srcOrd="0" destOrd="0" presId="urn:microsoft.com/office/officeart/2005/8/layout/radial1"/>
    <dgm:cxn modelId="{4E85B5B3-5DE2-4ECD-9E86-D7F9810BDCC7}" type="presOf" srcId="{A313F022-FC8C-469D-9547-CE8FD69D8D82}" destId="{9F5515EB-61FB-48AE-8204-860C09D6A13F}" srcOrd="1" destOrd="0" presId="urn:microsoft.com/office/officeart/2005/8/layout/radial1"/>
    <dgm:cxn modelId="{578B216F-6EAF-47B7-A440-53630E24EA4E}" type="presOf" srcId="{88C2D090-B6A3-4DE0-B5B0-3DA16C0118E0}" destId="{B643B9DB-C9BD-4975-92E4-FDF80328EBAD}" srcOrd="0" destOrd="0" presId="urn:microsoft.com/office/officeart/2005/8/layout/radial1"/>
    <dgm:cxn modelId="{0351979C-C47E-4BF4-9938-F1B5AD963899}" type="presOf" srcId="{481E68E9-E903-4438-8923-1813F4BA3BC1}" destId="{60922995-F6F9-4C6E-BB82-5B47467DEC66}" srcOrd="1" destOrd="0" presId="urn:microsoft.com/office/officeart/2005/8/layout/radial1"/>
    <dgm:cxn modelId="{103FE127-46F0-40E6-83DB-0613958D4E6E}" srcId="{3A5E041E-AABB-477D-A0B8-273A3D58FB6F}" destId="{93E89FBE-88FB-42F9-9609-8211148F5CC9}" srcOrd="5" destOrd="0" parTransId="{A313F022-FC8C-469D-9547-CE8FD69D8D82}" sibTransId="{4BE996E3-D39D-46BB-AB3F-96E1C96E2D38}"/>
    <dgm:cxn modelId="{6CBDAF61-2441-4B0E-95FC-66EDF9320602}" type="presOf" srcId="{A313F022-FC8C-469D-9547-CE8FD69D8D82}" destId="{F79BBEA4-7C9D-4068-8767-EFD099325ABF}" srcOrd="0" destOrd="0" presId="urn:microsoft.com/office/officeart/2005/8/layout/radial1"/>
    <dgm:cxn modelId="{75BEC459-EAEF-4ADC-98B4-4080C95EBBE0}" srcId="{3A5E041E-AABB-477D-A0B8-273A3D58FB6F}" destId="{9B1E453F-FA93-4857-9058-41C80E6176A1}" srcOrd="4" destOrd="0" parTransId="{42FE5F92-EE63-476F-9620-65567225F385}" sibTransId="{7AD08886-B006-4DA7-8634-E1E020B55271}"/>
    <dgm:cxn modelId="{CF9B2D32-DC46-4732-AEDB-312BA6A151C8}" type="presOf" srcId="{CD6DF775-D907-44ED-A413-3EA3BF5C35DB}" destId="{5CABAB23-B9CB-4BDD-A97D-AA6452E9125E}" srcOrd="0" destOrd="0" presId="urn:microsoft.com/office/officeart/2005/8/layout/radial1"/>
    <dgm:cxn modelId="{5E97DFAB-A420-43FC-BFDC-27FEADC24752}" srcId="{E61A4727-B376-44C7-BFA3-E0929C2470CA}" destId="{3A5E041E-AABB-477D-A0B8-273A3D58FB6F}" srcOrd="0" destOrd="0" parTransId="{03F53809-C2E2-49DE-9F16-DF0645B652D4}" sibTransId="{CFCAC188-2FC9-467C-969E-8C16D32A68C8}"/>
    <dgm:cxn modelId="{4837EB56-5E52-4BF3-8059-172CBADA673F}" type="presOf" srcId="{42FE5F92-EE63-476F-9620-65567225F385}" destId="{4DB939F5-26E9-4FA8-9785-7939D5917DBD}" srcOrd="0" destOrd="0" presId="urn:microsoft.com/office/officeart/2005/8/layout/radial1"/>
    <dgm:cxn modelId="{224EF293-BFEC-41ED-98C2-6C8FF2727F5A}" type="presOf" srcId="{481E68E9-E903-4438-8923-1813F4BA3BC1}" destId="{8EA5A854-71CE-4C16-B669-EC723762ACDA}" srcOrd="0" destOrd="0" presId="urn:microsoft.com/office/officeart/2005/8/layout/radial1"/>
    <dgm:cxn modelId="{C9E92489-8162-4AE0-80A3-C0B46DAE08D5}" type="presOf" srcId="{324193D5-9FA9-436F-8C31-691E429DD910}" destId="{310776AE-8539-4BAE-8AA6-D39A373ADB47}" srcOrd="0" destOrd="0" presId="urn:microsoft.com/office/officeart/2005/8/layout/radial1"/>
    <dgm:cxn modelId="{A93F3C3A-3359-4D29-8B5E-5705305F9289}" type="presOf" srcId="{93E89FBE-88FB-42F9-9609-8211148F5CC9}" destId="{6F68C489-FD63-4400-84DE-4591FB2DEF90}" srcOrd="0" destOrd="0" presId="urn:microsoft.com/office/officeart/2005/8/layout/radial1"/>
    <dgm:cxn modelId="{F14E8DEE-2A8E-457A-8E9C-E187666EAAF8}" type="presOf" srcId="{42FE5F92-EE63-476F-9620-65567225F385}" destId="{60E4C448-45F2-4FCC-BBD8-211C9ECB4EE4}" srcOrd="1" destOrd="0" presId="urn:microsoft.com/office/officeart/2005/8/layout/radial1"/>
    <dgm:cxn modelId="{FC6022F3-B28E-412D-A135-C2A51EDF1B84}" type="presOf" srcId="{F7A1BBAF-CC9E-415F-880B-832500DF697A}" destId="{514CBECC-17A8-439A-860E-549492FD4FC4}" srcOrd="0" destOrd="0" presId="urn:microsoft.com/office/officeart/2005/8/layout/radial1"/>
    <dgm:cxn modelId="{C699AB9A-66BD-405E-B8E7-ACA94DC4C28E}" srcId="{3A5E041E-AABB-477D-A0B8-273A3D58FB6F}" destId="{BCE91F42-F30C-4D42-931C-4F94D256558B}" srcOrd="3" destOrd="0" parTransId="{566AB3C1-A999-4040-8683-175CE750DA4B}" sibTransId="{22E1A6B7-B3E0-42B0-A376-2D3BF6D8E688}"/>
    <dgm:cxn modelId="{713862CF-C901-49C4-AE7D-52F8D43B5063}" type="presOf" srcId="{CD6DF775-D907-44ED-A413-3EA3BF5C35DB}" destId="{2D1E4635-C70F-40EF-AB4A-7DA12EB00610}" srcOrd="1" destOrd="0" presId="urn:microsoft.com/office/officeart/2005/8/layout/radial1"/>
    <dgm:cxn modelId="{81993BEF-3EE9-4120-8365-CC695086A5A7}" srcId="{3A5E041E-AABB-477D-A0B8-273A3D58FB6F}" destId="{E9FD02F8-EDB2-4037-B49C-C23AEB0AECDE}" srcOrd="2" destOrd="0" parTransId="{481E68E9-E903-4438-8923-1813F4BA3BC1}" sibTransId="{46C7E2F8-A8C9-486A-96A9-F64247BBB855}"/>
    <dgm:cxn modelId="{4AABF773-9BDE-4E4E-924D-84896773BB33}" type="presParOf" srcId="{86827D0C-31C3-4401-985D-F1A3B440FAA2}" destId="{BC2BC09D-64D9-4381-B506-F71F6D53D74B}" srcOrd="0" destOrd="0" presId="urn:microsoft.com/office/officeart/2005/8/layout/radial1"/>
    <dgm:cxn modelId="{5A1C7360-3995-4B18-AEDD-6DF85B32AD72}" type="presParOf" srcId="{86827D0C-31C3-4401-985D-F1A3B440FAA2}" destId="{5CABAB23-B9CB-4BDD-A97D-AA6452E9125E}" srcOrd="1" destOrd="0" presId="urn:microsoft.com/office/officeart/2005/8/layout/radial1"/>
    <dgm:cxn modelId="{84BF29A9-C358-4B81-ACC7-785A9AE75E2E}" type="presParOf" srcId="{5CABAB23-B9CB-4BDD-A97D-AA6452E9125E}" destId="{2D1E4635-C70F-40EF-AB4A-7DA12EB00610}" srcOrd="0" destOrd="0" presId="urn:microsoft.com/office/officeart/2005/8/layout/radial1"/>
    <dgm:cxn modelId="{568CCE39-52CE-4D67-95AA-7F88D95395C6}" type="presParOf" srcId="{86827D0C-31C3-4401-985D-F1A3B440FAA2}" destId="{514CBECC-17A8-439A-860E-549492FD4FC4}" srcOrd="2" destOrd="0" presId="urn:microsoft.com/office/officeart/2005/8/layout/radial1"/>
    <dgm:cxn modelId="{8C0F6E84-88C7-45FD-9823-2A922F64310C}" type="presParOf" srcId="{86827D0C-31C3-4401-985D-F1A3B440FAA2}" destId="{B643B9DB-C9BD-4975-92E4-FDF80328EBAD}" srcOrd="3" destOrd="0" presId="urn:microsoft.com/office/officeart/2005/8/layout/radial1"/>
    <dgm:cxn modelId="{B078950E-6F67-43AA-AD08-417CAF02E9C0}" type="presParOf" srcId="{B643B9DB-C9BD-4975-92E4-FDF80328EBAD}" destId="{188F67B5-B886-4041-B6D4-DD6DA751B163}" srcOrd="0" destOrd="0" presId="urn:microsoft.com/office/officeart/2005/8/layout/radial1"/>
    <dgm:cxn modelId="{4A969F4F-741A-4CDD-9FC0-48D1178D894B}" type="presParOf" srcId="{86827D0C-31C3-4401-985D-F1A3B440FAA2}" destId="{310776AE-8539-4BAE-8AA6-D39A373ADB47}" srcOrd="4" destOrd="0" presId="urn:microsoft.com/office/officeart/2005/8/layout/radial1"/>
    <dgm:cxn modelId="{58BE97EF-A3D7-499D-83D8-E7BE2A934CA5}" type="presParOf" srcId="{86827D0C-31C3-4401-985D-F1A3B440FAA2}" destId="{8EA5A854-71CE-4C16-B669-EC723762ACDA}" srcOrd="5" destOrd="0" presId="urn:microsoft.com/office/officeart/2005/8/layout/radial1"/>
    <dgm:cxn modelId="{6C466161-648E-4B77-AFD4-46A6D17E27C5}" type="presParOf" srcId="{8EA5A854-71CE-4C16-B669-EC723762ACDA}" destId="{60922995-F6F9-4C6E-BB82-5B47467DEC66}" srcOrd="0" destOrd="0" presId="urn:microsoft.com/office/officeart/2005/8/layout/radial1"/>
    <dgm:cxn modelId="{487A69E9-00A8-454A-9CAE-495D58464697}" type="presParOf" srcId="{86827D0C-31C3-4401-985D-F1A3B440FAA2}" destId="{64A995F3-F680-4529-ADCE-9A0E98573824}" srcOrd="6" destOrd="0" presId="urn:microsoft.com/office/officeart/2005/8/layout/radial1"/>
    <dgm:cxn modelId="{7F596F9D-52B6-41B9-881B-FB9E85EF3C94}" type="presParOf" srcId="{86827D0C-31C3-4401-985D-F1A3B440FAA2}" destId="{362A0A37-A056-4B04-BE29-A5AD63A7A078}" srcOrd="7" destOrd="0" presId="urn:microsoft.com/office/officeart/2005/8/layout/radial1"/>
    <dgm:cxn modelId="{119DBF9B-D146-4E47-96C1-BEDAAD19D5FA}" type="presParOf" srcId="{362A0A37-A056-4B04-BE29-A5AD63A7A078}" destId="{6DAFADED-E09D-4B38-A8AF-C52AD2E0931C}" srcOrd="0" destOrd="0" presId="urn:microsoft.com/office/officeart/2005/8/layout/radial1"/>
    <dgm:cxn modelId="{1D00967F-C6A8-4FAC-8975-C1E669CC3E32}" type="presParOf" srcId="{86827D0C-31C3-4401-985D-F1A3B440FAA2}" destId="{4E863F5A-0800-4CA2-8EF2-E65EEDFDF0FA}" srcOrd="8" destOrd="0" presId="urn:microsoft.com/office/officeart/2005/8/layout/radial1"/>
    <dgm:cxn modelId="{8AB5A12B-1321-4BAD-9341-C63051A422B7}" type="presParOf" srcId="{86827D0C-31C3-4401-985D-F1A3B440FAA2}" destId="{4DB939F5-26E9-4FA8-9785-7939D5917DBD}" srcOrd="9" destOrd="0" presId="urn:microsoft.com/office/officeart/2005/8/layout/radial1"/>
    <dgm:cxn modelId="{93ACEFE5-95C3-4F1E-BA26-CADD2EA359F6}" type="presParOf" srcId="{4DB939F5-26E9-4FA8-9785-7939D5917DBD}" destId="{60E4C448-45F2-4FCC-BBD8-211C9ECB4EE4}" srcOrd="0" destOrd="0" presId="urn:microsoft.com/office/officeart/2005/8/layout/radial1"/>
    <dgm:cxn modelId="{6136A410-7580-47BD-A065-F45E61EF03BE}" type="presParOf" srcId="{86827D0C-31C3-4401-985D-F1A3B440FAA2}" destId="{F5A4946D-00E6-4E81-96B4-BAC05EB3B742}" srcOrd="10" destOrd="0" presId="urn:microsoft.com/office/officeart/2005/8/layout/radial1"/>
    <dgm:cxn modelId="{8429D87E-D35E-4F7B-8A8A-632DA05A7032}" type="presParOf" srcId="{86827D0C-31C3-4401-985D-F1A3B440FAA2}" destId="{F79BBEA4-7C9D-4068-8767-EFD099325ABF}" srcOrd="11" destOrd="0" presId="urn:microsoft.com/office/officeart/2005/8/layout/radial1"/>
    <dgm:cxn modelId="{AC009D10-A468-4A50-A879-C7F7A3B6D4C4}" type="presParOf" srcId="{F79BBEA4-7C9D-4068-8767-EFD099325ABF}" destId="{9F5515EB-61FB-48AE-8204-860C09D6A13F}" srcOrd="0" destOrd="0" presId="urn:microsoft.com/office/officeart/2005/8/layout/radial1"/>
    <dgm:cxn modelId="{349F781F-A52D-4543-AA8B-BF4D94B068E1}" type="presParOf" srcId="{86827D0C-31C3-4401-985D-F1A3B440FAA2}" destId="{6F68C489-FD63-4400-84DE-4591FB2DEF90}" srcOrd="12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BD8B6D2-3876-41F9-B924-830DC67BC65A}" type="doc">
      <dgm:prSet loTypeId="urn:microsoft.com/office/officeart/2005/8/layout/radial4" loCatId="relationship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FC81A6F-14B9-436D-995F-0667012F38AE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Формирование финансовой грамотности </a:t>
          </a:r>
          <a:endParaRPr lang="ru-RU" sz="1600" dirty="0"/>
        </a:p>
      </dgm:t>
    </dgm:pt>
    <dgm:pt modelId="{0D03304D-D521-42A1-92F5-680D72FC598B}" type="parTrans" cxnId="{CE1F84C8-5C14-41C9-84D4-313548887FDC}">
      <dgm:prSet/>
      <dgm:spPr/>
      <dgm:t>
        <a:bodyPr/>
        <a:lstStyle/>
        <a:p>
          <a:endParaRPr lang="ru-RU" sz="1600"/>
        </a:p>
      </dgm:t>
    </dgm:pt>
    <dgm:pt modelId="{489D0B62-056A-499E-B45A-9FEAB7FD7016}" type="sibTrans" cxnId="{CE1F84C8-5C14-41C9-84D4-313548887FDC}">
      <dgm:prSet/>
      <dgm:spPr/>
      <dgm:t>
        <a:bodyPr/>
        <a:lstStyle/>
        <a:p>
          <a:endParaRPr lang="ru-RU" sz="1600"/>
        </a:p>
      </dgm:t>
    </dgm:pt>
    <dgm:pt modelId="{DC7006F1-E95B-4474-8890-D7EDC8108F68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1 блок: Экономика</a:t>
          </a:r>
          <a:r>
            <a:rPr lang="ru-RU" sz="1600" i="1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600" dirty="0"/>
        </a:p>
      </dgm:t>
    </dgm:pt>
    <dgm:pt modelId="{BF228FD5-C4C4-44D3-9071-26EB1BFEC4FA}" type="parTrans" cxnId="{D5276842-6B83-40BE-8D94-20B26BBD598F}">
      <dgm:prSet/>
      <dgm:spPr/>
      <dgm:t>
        <a:bodyPr/>
        <a:lstStyle/>
        <a:p>
          <a:endParaRPr lang="ru-RU" sz="1600"/>
        </a:p>
      </dgm:t>
    </dgm:pt>
    <dgm:pt modelId="{419A39FD-0D6E-475D-9D0B-711517566581}" type="sibTrans" cxnId="{D5276842-6B83-40BE-8D94-20B26BBD598F}">
      <dgm:prSet/>
      <dgm:spPr/>
      <dgm:t>
        <a:bodyPr/>
        <a:lstStyle/>
        <a:p>
          <a:endParaRPr lang="ru-RU" sz="1600"/>
        </a:p>
      </dgm:t>
    </dgm:pt>
    <dgm:pt modelId="{17DE098D-162B-47AD-8B48-E1AA59A6A93C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2 блок: Потребность</a:t>
          </a:r>
          <a:r>
            <a:rPr lang="ru-RU" sz="1600" i="1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600" dirty="0"/>
        </a:p>
      </dgm:t>
    </dgm:pt>
    <dgm:pt modelId="{A203476E-30EB-43AA-9076-4F9590F20C89}" type="parTrans" cxnId="{2C1FBAC6-2B0B-4B79-8492-4A5FF1ED908A}">
      <dgm:prSet/>
      <dgm:spPr/>
      <dgm:t>
        <a:bodyPr/>
        <a:lstStyle/>
        <a:p>
          <a:endParaRPr lang="ru-RU" sz="1600"/>
        </a:p>
      </dgm:t>
    </dgm:pt>
    <dgm:pt modelId="{830C660E-10C8-4B78-A3B9-51692EE4A454}" type="sibTrans" cxnId="{2C1FBAC6-2B0B-4B79-8492-4A5FF1ED908A}">
      <dgm:prSet/>
      <dgm:spPr/>
      <dgm:t>
        <a:bodyPr/>
        <a:lstStyle/>
        <a:p>
          <a:endParaRPr lang="ru-RU" sz="1600"/>
        </a:p>
      </dgm:t>
    </dgm:pt>
    <dgm:pt modelId="{C9D38E33-A44C-4B47-9A67-C51547BA1C21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3 блок: Труд и профессии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600" dirty="0"/>
        </a:p>
      </dgm:t>
    </dgm:pt>
    <dgm:pt modelId="{F1ADC6DE-70E5-48EB-A4AF-63EFE908AAB0}" type="parTrans" cxnId="{6C5EAD1E-D7EA-4463-97CB-D3613E3CCA69}">
      <dgm:prSet/>
      <dgm:spPr/>
      <dgm:t>
        <a:bodyPr/>
        <a:lstStyle/>
        <a:p>
          <a:endParaRPr lang="ru-RU" sz="1600"/>
        </a:p>
      </dgm:t>
    </dgm:pt>
    <dgm:pt modelId="{298B9436-945C-446F-8DD9-E2A2C8470E99}" type="sibTrans" cxnId="{6C5EAD1E-D7EA-4463-97CB-D3613E3CCA69}">
      <dgm:prSet/>
      <dgm:spPr/>
      <dgm:t>
        <a:bodyPr/>
        <a:lstStyle/>
        <a:p>
          <a:endParaRPr lang="ru-RU" sz="1600"/>
        </a:p>
      </dgm:t>
    </dgm:pt>
    <dgm:pt modelId="{A8387A62-9135-47C9-B448-2392582A6C13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4 блок: Товар, товарообмен. </a:t>
          </a:r>
          <a:endParaRPr lang="ru-RU" sz="1600" dirty="0"/>
        </a:p>
      </dgm:t>
    </dgm:pt>
    <dgm:pt modelId="{82923C7F-32AC-4768-AD16-61CF466D7C4C}" type="parTrans" cxnId="{B2A2A84D-8C75-4BDC-88D7-EE0CFE23DEE4}">
      <dgm:prSet/>
      <dgm:spPr/>
      <dgm:t>
        <a:bodyPr/>
        <a:lstStyle/>
        <a:p>
          <a:endParaRPr lang="ru-RU" sz="1600"/>
        </a:p>
      </dgm:t>
    </dgm:pt>
    <dgm:pt modelId="{E59614E5-659B-43BD-85A4-CA44DDF342F1}" type="sibTrans" cxnId="{B2A2A84D-8C75-4BDC-88D7-EE0CFE23DEE4}">
      <dgm:prSet/>
      <dgm:spPr/>
      <dgm:t>
        <a:bodyPr/>
        <a:lstStyle/>
        <a:p>
          <a:endParaRPr lang="ru-RU" sz="1600"/>
        </a:p>
      </dgm:t>
    </dgm:pt>
    <dgm:pt modelId="{77438172-0313-4727-969E-B74DB9B29CD4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5 блок: Выгода и убыток.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1600" dirty="0"/>
        </a:p>
      </dgm:t>
    </dgm:pt>
    <dgm:pt modelId="{8364CB94-DFDE-4628-8960-06A94D069755}" type="parTrans" cxnId="{FCA62888-20A4-4853-8CDB-F2ED6B0A6E12}">
      <dgm:prSet/>
      <dgm:spPr/>
      <dgm:t>
        <a:bodyPr/>
        <a:lstStyle/>
        <a:p>
          <a:endParaRPr lang="ru-RU" sz="1600"/>
        </a:p>
      </dgm:t>
    </dgm:pt>
    <dgm:pt modelId="{0229982F-1D83-4787-96C8-7787970FD1CF}" type="sibTrans" cxnId="{FCA62888-20A4-4853-8CDB-F2ED6B0A6E12}">
      <dgm:prSet/>
      <dgm:spPr/>
      <dgm:t>
        <a:bodyPr/>
        <a:lstStyle/>
        <a:p>
          <a:endParaRPr lang="ru-RU" sz="1600"/>
        </a:p>
      </dgm:t>
    </dgm:pt>
    <dgm:pt modelId="{2AC1B711-CDEC-49A1-8DC7-A75BF85EDD85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6 блок: Деньги и бюджет семьи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600" dirty="0"/>
        </a:p>
      </dgm:t>
    </dgm:pt>
    <dgm:pt modelId="{F0240D7A-E708-4735-AB1D-ABCE799D3749}" type="parTrans" cxnId="{664C3489-A674-4B2C-A3CB-F0BB233045FD}">
      <dgm:prSet/>
      <dgm:spPr/>
      <dgm:t>
        <a:bodyPr/>
        <a:lstStyle/>
        <a:p>
          <a:endParaRPr lang="ru-RU" sz="1600"/>
        </a:p>
      </dgm:t>
    </dgm:pt>
    <dgm:pt modelId="{5804F409-C271-4769-9232-1B93CAE3C2DF}" type="sibTrans" cxnId="{664C3489-A674-4B2C-A3CB-F0BB233045FD}">
      <dgm:prSet/>
      <dgm:spPr/>
      <dgm:t>
        <a:bodyPr/>
        <a:lstStyle/>
        <a:p>
          <a:endParaRPr lang="ru-RU" sz="1600"/>
        </a:p>
      </dgm:t>
    </dgm:pt>
    <dgm:pt modelId="{D249C829-4658-4136-A603-DB946C0AB6BF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7 блок: Реклама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600" dirty="0"/>
        </a:p>
      </dgm:t>
    </dgm:pt>
    <dgm:pt modelId="{AFA01041-6148-48F2-AB42-9794A508E248}" type="parTrans" cxnId="{713F606B-AA91-4E40-9661-ACD451072465}">
      <dgm:prSet/>
      <dgm:spPr/>
      <dgm:t>
        <a:bodyPr/>
        <a:lstStyle/>
        <a:p>
          <a:endParaRPr lang="ru-RU" sz="1600"/>
        </a:p>
      </dgm:t>
    </dgm:pt>
    <dgm:pt modelId="{8975811F-31BE-497E-8D04-BF1D5E92D291}" type="sibTrans" cxnId="{713F606B-AA91-4E40-9661-ACD451072465}">
      <dgm:prSet/>
      <dgm:spPr/>
      <dgm:t>
        <a:bodyPr/>
        <a:lstStyle/>
        <a:p>
          <a:endParaRPr lang="ru-RU" sz="1600"/>
        </a:p>
      </dgm:t>
    </dgm:pt>
    <dgm:pt modelId="{B12FF935-FBA9-4702-98DC-D09DECC4C771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8 блок: Бизнес и капитал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600" dirty="0"/>
        </a:p>
      </dgm:t>
    </dgm:pt>
    <dgm:pt modelId="{7A75F4D8-1882-4192-BC91-B0672AB8AD95}" type="parTrans" cxnId="{45B78C65-8CD7-4CC4-9A3D-9F47F064ACC1}">
      <dgm:prSet/>
      <dgm:spPr/>
      <dgm:t>
        <a:bodyPr/>
        <a:lstStyle/>
        <a:p>
          <a:endParaRPr lang="ru-RU" sz="1600"/>
        </a:p>
      </dgm:t>
    </dgm:pt>
    <dgm:pt modelId="{D6FC321F-FB8A-4BBA-9076-E6BDBE545E38}" type="sibTrans" cxnId="{45B78C65-8CD7-4CC4-9A3D-9F47F064ACC1}">
      <dgm:prSet/>
      <dgm:spPr/>
      <dgm:t>
        <a:bodyPr/>
        <a:lstStyle/>
        <a:p>
          <a:endParaRPr lang="ru-RU" sz="1600"/>
        </a:p>
      </dgm:t>
    </dgm:pt>
    <dgm:pt modelId="{B187BCE9-2FAB-4CCB-BAF8-023D56E09D32}" type="pres">
      <dgm:prSet presAssocID="{2BD8B6D2-3876-41F9-B924-830DC67BC65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5370B9-E718-43FF-A2E8-29E0B0615CD1}" type="pres">
      <dgm:prSet presAssocID="{BFC81A6F-14B9-436D-995F-0667012F38AE}" presName="centerShape" presStyleLbl="node0" presStyleIdx="0" presStyleCnt="1" custScaleX="144028" custScaleY="220150" custLinFactNeighborX="-98" custLinFactNeighborY="9108"/>
      <dgm:spPr/>
      <dgm:t>
        <a:bodyPr/>
        <a:lstStyle/>
        <a:p>
          <a:endParaRPr lang="ru-RU"/>
        </a:p>
      </dgm:t>
    </dgm:pt>
    <dgm:pt modelId="{FE3784A7-F9CA-4C9A-BF53-A99C3F377AC7}" type="pres">
      <dgm:prSet presAssocID="{BF228FD5-C4C4-44D3-9071-26EB1BFEC4FA}" presName="parTrans" presStyleLbl="bgSibTrans2D1" presStyleIdx="0" presStyleCnt="8"/>
      <dgm:spPr/>
      <dgm:t>
        <a:bodyPr/>
        <a:lstStyle/>
        <a:p>
          <a:endParaRPr lang="ru-RU"/>
        </a:p>
      </dgm:t>
    </dgm:pt>
    <dgm:pt modelId="{D0376758-1D09-473F-B482-33D42E875063}" type="pres">
      <dgm:prSet presAssocID="{DC7006F1-E95B-4474-8890-D7EDC8108F68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9E02C0-271D-4033-BC0E-02FBB91763EE}" type="pres">
      <dgm:prSet presAssocID="{A203476E-30EB-43AA-9076-4F9590F20C89}" presName="parTrans" presStyleLbl="bgSibTrans2D1" presStyleIdx="1" presStyleCnt="8"/>
      <dgm:spPr/>
      <dgm:t>
        <a:bodyPr/>
        <a:lstStyle/>
        <a:p>
          <a:endParaRPr lang="ru-RU"/>
        </a:p>
      </dgm:t>
    </dgm:pt>
    <dgm:pt modelId="{DC433480-78C0-4E6E-B7F9-970E4900336C}" type="pres">
      <dgm:prSet presAssocID="{17DE098D-162B-47AD-8B48-E1AA59A6A93C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12019D-8052-401A-B914-EF7DF4279FEA}" type="pres">
      <dgm:prSet presAssocID="{F1ADC6DE-70E5-48EB-A4AF-63EFE908AAB0}" presName="parTrans" presStyleLbl="bgSibTrans2D1" presStyleIdx="2" presStyleCnt="8"/>
      <dgm:spPr/>
      <dgm:t>
        <a:bodyPr/>
        <a:lstStyle/>
        <a:p>
          <a:endParaRPr lang="ru-RU"/>
        </a:p>
      </dgm:t>
    </dgm:pt>
    <dgm:pt modelId="{6ADCC1C7-DEDE-4B26-80FE-36B3402D7684}" type="pres">
      <dgm:prSet presAssocID="{C9D38E33-A44C-4B47-9A67-C51547BA1C21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D80366-F06F-4DBB-BCE3-92A6B83577F4}" type="pres">
      <dgm:prSet presAssocID="{82923C7F-32AC-4768-AD16-61CF466D7C4C}" presName="parTrans" presStyleLbl="bgSibTrans2D1" presStyleIdx="3" presStyleCnt="8"/>
      <dgm:spPr/>
      <dgm:t>
        <a:bodyPr/>
        <a:lstStyle/>
        <a:p>
          <a:endParaRPr lang="ru-RU"/>
        </a:p>
      </dgm:t>
    </dgm:pt>
    <dgm:pt modelId="{E26453FA-A7B4-48B7-8BC8-2EA74F49FC72}" type="pres">
      <dgm:prSet presAssocID="{A8387A62-9135-47C9-B448-2392582A6C13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7F8F0A-BF57-4816-852C-5790727EDC79}" type="pres">
      <dgm:prSet presAssocID="{8364CB94-DFDE-4628-8960-06A94D069755}" presName="parTrans" presStyleLbl="bgSibTrans2D1" presStyleIdx="4" presStyleCnt="8"/>
      <dgm:spPr/>
      <dgm:t>
        <a:bodyPr/>
        <a:lstStyle/>
        <a:p>
          <a:endParaRPr lang="ru-RU"/>
        </a:p>
      </dgm:t>
    </dgm:pt>
    <dgm:pt modelId="{B795DBD7-D9A0-4E2E-ACE1-8B4DD0DCB3E4}" type="pres">
      <dgm:prSet presAssocID="{77438172-0313-4727-969E-B74DB9B29CD4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8518A3-CEBF-4278-A501-4E7A4D3082E4}" type="pres">
      <dgm:prSet presAssocID="{F0240D7A-E708-4735-AB1D-ABCE799D3749}" presName="parTrans" presStyleLbl="bgSibTrans2D1" presStyleIdx="5" presStyleCnt="8"/>
      <dgm:spPr/>
      <dgm:t>
        <a:bodyPr/>
        <a:lstStyle/>
        <a:p>
          <a:endParaRPr lang="ru-RU"/>
        </a:p>
      </dgm:t>
    </dgm:pt>
    <dgm:pt modelId="{5952F121-CCB6-4DDB-90D1-F6953F1B425A}" type="pres">
      <dgm:prSet presAssocID="{2AC1B711-CDEC-49A1-8DC7-A75BF85EDD85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54B77E-9AEB-4D9D-BF78-54B9A5A5247A}" type="pres">
      <dgm:prSet presAssocID="{AFA01041-6148-48F2-AB42-9794A508E248}" presName="parTrans" presStyleLbl="bgSibTrans2D1" presStyleIdx="6" presStyleCnt="8"/>
      <dgm:spPr/>
      <dgm:t>
        <a:bodyPr/>
        <a:lstStyle/>
        <a:p>
          <a:endParaRPr lang="ru-RU"/>
        </a:p>
      </dgm:t>
    </dgm:pt>
    <dgm:pt modelId="{5704F2B1-A760-4EAA-B6D3-71AB956D41CD}" type="pres">
      <dgm:prSet presAssocID="{D249C829-4658-4136-A603-DB946C0AB6BF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E76E89-5751-451D-905B-BB05AB87A71D}" type="pres">
      <dgm:prSet presAssocID="{7A75F4D8-1882-4192-BC91-B0672AB8AD95}" presName="parTrans" presStyleLbl="bgSibTrans2D1" presStyleIdx="7" presStyleCnt="8"/>
      <dgm:spPr/>
      <dgm:t>
        <a:bodyPr/>
        <a:lstStyle/>
        <a:p>
          <a:endParaRPr lang="ru-RU"/>
        </a:p>
      </dgm:t>
    </dgm:pt>
    <dgm:pt modelId="{85A471D6-737F-45C0-88F4-74AE72DF1F76}" type="pres">
      <dgm:prSet presAssocID="{B12FF935-FBA9-4702-98DC-D09DECC4C771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A62888-20A4-4853-8CDB-F2ED6B0A6E12}" srcId="{BFC81A6F-14B9-436D-995F-0667012F38AE}" destId="{77438172-0313-4727-969E-B74DB9B29CD4}" srcOrd="4" destOrd="0" parTransId="{8364CB94-DFDE-4628-8960-06A94D069755}" sibTransId="{0229982F-1D83-4787-96C8-7787970FD1CF}"/>
    <dgm:cxn modelId="{8F6C484D-3AFA-4904-A082-352155A53A91}" type="presOf" srcId="{7A75F4D8-1882-4192-BC91-B0672AB8AD95}" destId="{E2E76E89-5751-451D-905B-BB05AB87A71D}" srcOrd="0" destOrd="0" presId="urn:microsoft.com/office/officeart/2005/8/layout/radial4"/>
    <dgm:cxn modelId="{27FC7CF7-8B22-4131-A6E5-429DB4395D34}" type="presOf" srcId="{D249C829-4658-4136-A603-DB946C0AB6BF}" destId="{5704F2B1-A760-4EAA-B6D3-71AB956D41CD}" srcOrd="0" destOrd="0" presId="urn:microsoft.com/office/officeart/2005/8/layout/radial4"/>
    <dgm:cxn modelId="{B2A2A84D-8C75-4BDC-88D7-EE0CFE23DEE4}" srcId="{BFC81A6F-14B9-436D-995F-0667012F38AE}" destId="{A8387A62-9135-47C9-B448-2392582A6C13}" srcOrd="3" destOrd="0" parTransId="{82923C7F-32AC-4768-AD16-61CF466D7C4C}" sibTransId="{E59614E5-659B-43BD-85A4-CA44DDF342F1}"/>
    <dgm:cxn modelId="{673C3F1D-5A8B-4761-B7E7-702D43896826}" type="presOf" srcId="{BFC81A6F-14B9-436D-995F-0667012F38AE}" destId="{D15370B9-E718-43FF-A2E8-29E0B0615CD1}" srcOrd="0" destOrd="0" presId="urn:microsoft.com/office/officeart/2005/8/layout/radial4"/>
    <dgm:cxn modelId="{BD836BF9-72D5-4939-A714-800F6B609938}" type="presOf" srcId="{F0240D7A-E708-4735-AB1D-ABCE799D3749}" destId="{878518A3-CEBF-4278-A501-4E7A4D3082E4}" srcOrd="0" destOrd="0" presId="urn:microsoft.com/office/officeart/2005/8/layout/radial4"/>
    <dgm:cxn modelId="{B3273D20-1502-4F26-9407-E24A04BB5BE6}" type="presOf" srcId="{77438172-0313-4727-969E-B74DB9B29CD4}" destId="{B795DBD7-D9A0-4E2E-ACE1-8B4DD0DCB3E4}" srcOrd="0" destOrd="0" presId="urn:microsoft.com/office/officeart/2005/8/layout/radial4"/>
    <dgm:cxn modelId="{45B78C65-8CD7-4CC4-9A3D-9F47F064ACC1}" srcId="{BFC81A6F-14B9-436D-995F-0667012F38AE}" destId="{B12FF935-FBA9-4702-98DC-D09DECC4C771}" srcOrd="7" destOrd="0" parTransId="{7A75F4D8-1882-4192-BC91-B0672AB8AD95}" sibTransId="{D6FC321F-FB8A-4BBA-9076-E6BDBE545E38}"/>
    <dgm:cxn modelId="{EC25A61F-30AC-416A-8879-7F01C20EA42C}" type="presOf" srcId="{AFA01041-6148-48F2-AB42-9794A508E248}" destId="{E854B77E-9AEB-4D9D-BF78-54B9A5A5247A}" srcOrd="0" destOrd="0" presId="urn:microsoft.com/office/officeart/2005/8/layout/radial4"/>
    <dgm:cxn modelId="{B4B4C0F1-C0C8-4B24-AEB4-9F3CB4336DAC}" type="presOf" srcId="{2BD8B6D2-3876-41F9-B924-830DC67BC65A}" destId="{B187BCE9-2FAB-4CCB-BAF8-023D56E09D32}" srcOrd="0" destOrd="0" presId="urn:microsoft.com/office/officeart/2005/8/layout/radial4"/>
    <dgm:cxn modelId="{CE1F84C8-5C14-41C9-84D4-313548887FDC}" srcId="{2BD8B6D2-3876-41F9-B924-830DC67BC65A}" destId="{BFC81A6F-14B9-436D-995F-0667012F38AE}" srcOrd="0" destOrd="0" parTransId="{0D03304D-D521-42A1-92F5-680D72FC598B}" sibTransId="{489D0B62-056A-499E-B45A-9FEAB7FD7016}"/>
    <dgm:cxn modelId="{5864D559-258B-4896-90BC-98CEA9FD63D6}" type="presOf" srcId="{B12FF935-FBA9-4702-98DC-D09DECC4C771}" destId="{85A471D6-737F-45C0-88F4-74AE72DF1F76}" srcOrd="0" destOrd="0" presId="urn:microsoft.com/office/officeart/2005/8/layout/radial4"/>
    <dgm:cxn modelId="{6C5EAD1E-D7EA-4463-97CB-D3613E3CCA69}" srcId="{BFC81A6F-14B9-436D-995F-0667012F38AE}" destId="{C9D38E33-A44C-4B47-9A67-C51547BA1C21}" srcOrd="2" destOrd="0" parTransId="{F1ADC6DE-70E5-48EB-A4AF-63EFE908AAB0}" sibTransId="{298B9436-945C-446F-8DD9-E2A2C8470E99}"/>
    <dgm:cxn modelId="{E78CA774-781F-4539-89ED-C89234B332DA}" type="presOf" srcId="{C9D38E33-A44C-4B47-9A67-C51547BA1C21}" destId="{6ADCC1C7-DEDE-4B26-80FE-36B3402D7684}" srcOrd="0" destOrd="0" presId="urn:microsoft.com/office/officeart/2005/8/layout/radial4"/>
    <dgm:cxn modelId="{B2267C61-98E3-4AAC-A890-8C64E51358D7}" type="presOf" srcId="{DC7006F1-E95B-4474-8890-D7EDC8108F68}" destId="{D0376758-1D09-473F-B482-33D42E875063}" srcOrd="0" destOrd="0" presId="urn:microsoft.com/office/officeart/2005/8/layout/radial4"/>
    <dgm:cxn modelId="{D5276842-6B83-40BE-8D94-20B26BBD598F}" srcId="{BFC81A6F-14B9-436D-995F-0667012F38AE}" destId="{DC7006F1-E95B-4474-8890-D7EDC8108F68}" srcOrd="0" destOrd="0" parTransId="{BF228FD5-C4C4-44D3-9071-26EB1BFEC4FA}" sibTransId="{419A39FD-0D6E-475D-9D0B-711517566581}"/>
    <dgm:cxn modelId="{37EF23A8-667D-4FD1-B16D-950B723583F2}" type="presOf" srcId="{8364CB94-DFDE-4628-8960-06A94D069755}" destId="{897F8F0A-BF57-4816-852C-5790727EDC79}" srcOrd="0" destOrd="0" presId="urn:microsoft.com/office/officeart/2005/8/layout/radial4"/>
    <dgm:cxn modelId="{713F606B-AA91-4E40-9661-ACD451072465}" srcId="{BFC81A6F-14B9-436D-995F-0667012F38AE}" destId="{D249C829-4658-4136-A603-DB946C0AB6BF}" srcOrd="6" destOrd="0" parTransId="{AFA01041-6148-48F2-AB42-9794A508E248}" sibTransId="{8975811F-31BE-497E-8D04-BF1D5E92D291}"/>
    <dgm:cxn modelId="{A97F74D2-58C3-4067-A86D-AD39A1B0F56D}" type="presOf" srcId="{2AC1B711-CDEC-49A1-8DC7-A75BF85EDD85}" destId="{5952F121-CCB6-4DDB-90D1-F6953F1B425A}" srcOrd="0" destOrd="0" presId="urn:microsoft.com/office/officeart/2005/8/layout/radial4"/>
    <dgm:cxn modelId="{F7FE1756-234C-42FD-8825-010B6860DB48}" type="presOf" srcId="{17DE098D-162B-47AD-8B48-E1AA59A6A93C}" destId="{DC433480-78C0-4E6E-B7F9-970E4900336C}" srcOrd="0" destOrd="0" presId="urn:microsoft.com/office/officeart/2005/8/layout/radial4"/>
    <dgm:cxn modelId="{2C1FBAC6-2B0B-4B79-8492-4A5FF1ED908A}" srcId="{BFC81A6F-14B9-436D-995F-0667012F38AE}" destId="{17DE098D-162B-47AD-8B48-E1AA59A6A93C}" srcOrd="1" destOrd="0" parTransId="{A203476E-30EB-43AA-9076-4F9590F20C89}" sibTransId="{830C660E-10C8-4B78-A3B9-51692EE4A454}"/>
    <dgm:cxn modelId="{122EA5E0-8AC7-4932-A375-7D7B37CA7207}" type="presOf" srcId="{A203476E-30EB-43AA-9076-4F9590F20C89}" destId="{059E02C0-271D-4033-BC0E-02FBB91763EE}" srcOrd="0" destOrd="0" presId="urn:microsoft.com/office/officeart/2005/8/layout/radial4"/>
    <dgm:cxn modelId="{4AD55424-415C-4240-9CC1-069E4F775A24}" type="presOf" srcId="{82923C7F-32AC-4768-AD16-61CF466D7C4C}" destId="{7DD80366-F06F-4DBB-BCE3-92A6B83577F4}" srcOrd="0" destOrd="0" presId="urn:microsoft.com/office/officeart/2005/8/layout/radial4"/>
    <dgm:cxn modelId="{05311500-85AC-45F6-AF99-6D4F85F4443F}" type="presOf" srcId="{A8387A62-9135-47C9-B448-2392582A6C13}" destId="{E26453FA-A7B4-48B7-8BC8-2EA74F49FC72}" srcOrd="0" destOrd="0" presId="urn:microsoft.com/office/officeart/2005/8/layout/radial4"/>
    <dgm:cxn modelId="{12DB641A-A28E-4534-8B43-F35C2C799F28}" type="presOf" srcId="{F1ADC6DE-70E5-48EB-A4AF-63EFE908AAB0}" destId="{C912019D-8052-401A-B914-EF7DF4279FEA}" srcOrd="0" destOrd="0" presId="urn:microsoft.com/office/officeart/2005/8/layout/radial4"/>
    <dgm:cxn modelId="{7F6F5121-EEF4-47B8-AF96-C06A142FF040}" type="presOf" srcId="{BF228FD5-C4C4-44D3-9071-26EB1BFEC4FA}" destId="{FE3784A7-F9CA-4C9A-BF53-A99C3F377AC7}" srcOrd="0" destOrd="0" presId="urn:microsoft.com/office/officeart/2005/8/layout/radial4"/>
    <dgm:cxn modelId="{664C3489-A674-4B2C-A3CB-F0BB233045FD}" srcId="{BFC81A6F-14B9-436D-995F-0667012F38AE}" destId="{2AC1B711-CDEC-49A1-8DC7-A75BF85EDD85}" srcOrd="5" destOrd="0" parTransId="{F0240D7A-E708-4735-AB1D-ABCE799D3749}" sibTransId="{5804F409-C271-4769-9232-1B93CAE3C2DF}"/>
    <dgm:cxn modelId="{D3609EB4-521F-40A3-96C9-DCC41ACF0C4A}" type="presParOf" srcId="{B187BCE9-2FAB-4CCB-BAF8-023D56E09D32}" destId="{D15370B9-E718-43FF-A2E8-29E0B0615CD1}" srcOrd="0" destOrd="0" presId="urn:microsoft.com/office/officeart/2005/8/layout/radial4"/>
    <dgm:cxn modelId="{19A29D47-7D4A-4CF4-877D-7F006BDC3246}" type="presParOf" srcId="{B187BCE9-2FAB-4CCB-BAF8-023D56E09D32}" destId="{FE3784A7-F9CA-4C9A-BF53-A99C3F377AC7}" srcOrd="1" destOrd="0" presId="urn:microsoft.com/office/officeart/2005/8/layout/radial4"/>
    <dgm:cxn modelId="{30C270D8-EC60-4066-A5DB-454947620F6B}" type="presParOf" srcId="{B187BCE9-2FAB-4CCB-BAF8-023D56E09D32}" destId="{D0376758-1D09-473F-B482-33D42E875063}" srcOrd="2" destOrd="0" presId="urn:microsoft.com/office/officeart/2005/8/layout/radial4"/>
    <dgm:cxn modelId="{FC48929D-8935-48ED-9106-E1FC40C2C865}" type="presParOf" srcId="{B187BCE9-2FAB-4CCB-BAF8-023D56E09D32}" destId="{059E02C0-271D-4033-BC0E-02FBB91763EE}" srcOrd="3" destOrd="0" presId="urn:microsoft.com/office/officeart/2005/8/layout/radial4"/>
    <dgm:cxn modelId="{68E74EC5-722F-4405-B2A3-66441C26ED2F}" type="presParOf" srcId="{B187BCE9-2FAB-4CCB-BAF8-023D56E09D32}" destId="{DC433480-78C0-4E6E-B7F9-970E4900336C}" srcOrd="4" destOrd="0" presId="urn:microsoft.com/office/officeart/2005/8/layout/radial4"/>
    <dgm:cxn modelId="{96FD99C9-D33F-4777-9682-F4F53821E95A}" type="presParOf" srcId="{B187BCE9-2FAB-4CCB-BAF8-023D56E09D32}" destId="{C912019D-8052-401A-B914-EF7DF4279FEA}" srcOrd="5" destOrd="0" presId="urn:microsoft.com/office/officeart/2005/8/layout/radial4"/>
    <dgm:cxn modelId="{C34A0395-9912-45E5-904D-79B12940A406}" type="presParOf" srcId="{B187BCE9-2FAB-4CCB-BAF8-023D56E09D32}" destId="{6ADCC1C7-DEDE-4B26-80FE-36B3402D7684}" srcOrd="6" destOrd="0" presId="urn:microsoft.com/office/officeart/2005/8/layout/radial4"/>
    <dgm:cxn modelId="{583F2D76-23BD-4297-AFF1-6C37E8A5F59B}" type="presParOf" srcId="{B187BCE9-2FAB-4CCB-BAF8-023D56E09D32}" destId="{7DD80366-F06F-4DBB-BCE3-92A6B83577F4}" srcOrd="7" destOrd="0" presId="urn:microsoft.com/office/officeart/2005/8/layout/radial4"/>
    <dgm:cxn modelId="{345A0299-ACF4-47F4-A5D0-93E77112C981}" type="presParOf" srcId="{B187BCE9-2FAB-4CCB-BAF8-023D56E09D32}" destId="{E26453FA-A7B4-48B7-8BC8-2EA74F49FC72}" srcOrd="8" destOrd="0" presId="urn:microsoft.com/office/officeart/2005/8/layout/radial4"/>
    <dgm:cxn modelId="{FD83B542-5268-4E50-B2CA-1C9ECF88E2D7}" type="presParOf" srcId="{B187BCE9-2FAB-4CCB-BAF8-023D56E09D32}" destId="{897F8F0A-BF57-4816-852C-5790727EDC79}" srcOrd="9" destOrd="0" presId="urn:microsoft.com/office/officeart/2005/8/layout/radial4"/>
    <dgm:cxn modelId="{931F7294-EDFA-4A9B-B01D-B4381965B149}" type="presParOf" srcId="{B187BCE9-2FAB-4CCB-BAF8-023D56E09D32}" destId="{B795DBD7-D9A0-4E2E-ACE1-8B4DD0DCB3E4}" srcOrd="10" destOrd="0" presId="urn:microsoft.com/office/officeart/2005/8/layout/radial4"/>
    <dgm:cxn modelId="{63426DE2-3712-40A1-8195-C990FF4FC0EA}" type="presParOf" srcId="{B187BCE9-2FAB-4CCB-BAF8-023D56E09D32}" destId="{878518A3-CEBF-4278-A501-4E7A4D3082E4}" srcOrd="11" destOrd="0" presId="urn:microsoft.com/office/officeart/2005/8/layout/radial4"/>
    <dgm:cxn modelId="{13F861E4-26BD-467B-9758-237FE9A84F89}" type="presParOf" srcId="{B187BCE9-2FAB-4CCB-BAF8-023D56E09D32}" destId="{5952F121-CCB6-4DDB-90D1-F6953F1B425A}" srcOrd="12" destOrd="0" presId="urn:microsoft.com/office/officeart/2005/8/layout/radial4"/>
    <dgm:cxn modelId="{1C157040-FC63-441D-86C1-F76A73A4F45A}" type="presParOf" srcId="{B187BCE9-2FAB-4CCB-BAF8-023D56E09D32}" destId="{E854B77E-9AEB-4D9D-BF78-54B9A5A5247A}" srcOrd="13" destOrd="0" presId="urn:microsoft.com/office/officeart/2005/8/layout/radial4"/>
    <dgm:cxn modelId="{251ABE6D-AC17-41BB-A36D-C653A3288AF8}" type="presParOf" srcId="{B187BCE9-2FAB-4CCB-BAF8-023D56E09D32}" destId="{5704F2B1-A760-4EAA-B6D3-71AB956D41CD}" srcOrd="14" destOrd="0" presId="urn:microsoft.com/office/officeart/2005/8/layout/radial4"/>
    <dgm:cxn modelId="{D1C0E517-B945-40BE-852B-FCAB9840D569}" type="presParOf" srcId="{B187BCE9-2FAB-4CCB-BAF8-023D56E09D32}" destId="{E2E76E89-5751-451D-905B-BB05AB87A71D}" srcOrd="15" destOrd="0" presId="urn:microsoft.com/office/officeart/2005/8/layout/radial4"/>
    <dgm:cxn modelId="{41408B71-B346-4917-A57F-71AC58FBC193}" type="presParOf" srcId="{B187BCE9-2FAB-4CCB-BAF8-023D56E09D32}" destId="{85A471D6-737F-45C0-88F4-74AE72DF1F76}" srcOrd="16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1C8948A-A624-4E03-8BA6-C2802F398458}" type="doc">
      <dgm:prSet loTypeId="urn:microsoft.com/office/officeart/2005/8/layout/pList2#1" loCatId="list" qsTypeId="urn:microsoft.com/office/officeart/2005/8/quickstyle/simple3" qsCatId="simple" csTypeId="urn:microsoft.com/office/officeart/2005/8/colors/colorful5" csCatId="colorful" phldr="1"/>
      <dgm:spPr/>
    </dgm:pt>
    <dgm:pt modelId="{DBB15545-C462-4603-9F6E-13B39D8CDA65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анкетирование</a:t>
          </a:r>
          <a:endParaRPr lang="ru-RU" dirty="0"/>
        </a:p>
      </dgm:t>
    </dgm:pt>
    <dgm:pt modelId="{BF277B21-451B-45BE-BC94-FECDCAB92A6D}" type="parTrans" cxnId="{845CC9F3-3482-48F6-94AF-B7927F8487AB}">
      <dgm:prSet/>
      <dgm:spPr/>
      <dgm:t>
        <a:bodyPr/>
        <a:lstStyle/>
        <a:p>
          <a:endParaRPr lang="ru-RU"/>
        </a:p>
      </dgm:t>
    </dgm:pt>
    <dgm:pt modelId="{7BBA532C-4A55-44CC-8753-7B1A5E7AEAE5}" type="sibTrans" cxnId="{845CC9F3-3482-48F6-94AF-B7927F8487AB}">
      <dgm:prSet/>
      <dgm:spPr/>
      <dgm:t>
        <a:bodyPr/>
        <a:lstStyle/>
        <a:p>
          <a:endParaRPr lang="ru-RU"/>
        </a:p>
      </dgm:t>
    </dgm:pt>
    <dgm:pt modelId="{234DE4EF-2732-4DA1-8AD1-F185482FD55D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создание и обогащение развивающей среды</a:t>
          </a:r>
          <a:endParaRPr lang="ru-RU" dirty="0"/>
        </a:p>
      </dgm:t>
    </dgm:pt>
    <dgm:pt modelId="{2EA057F3-D637-4E93-85A5-2007E4A1F853}" type="parTrans" cxnId="{0576E131-4DE7-4DC8-A9E7-F5169D22C1BF}">
      <dgm:prSet/>
      <dgm:spPr/>
      <dgm:t>
        <a:bodyPr/>
        <a:lstStyle/>
        <a:p>
          <a:endParaRPr lang="ru-RU"/>
        </a:p>
      </dgm:t>
    </dgm:pt>
    <dgm:pt modelId="{0E5815D9-C5E3-4676-B32B-BDCB21839396}" type="sibTrans" cxnId="{0576E131-4DE7-4DC8-A9E7-F5169D22C1BF}">
      <dgm:prSet/>
      <dgm:spPr/>
      <dgm:t>
        <a:bodyPr/>
        <a:lstStyle/>
        <a:p>
          <a:endParaRPr lang="ru-RU"/>
        </a:p>
      </dgm:t>
    </dgm:pt>
    <dgm:pt modelId="{B78A9DB3-F507-4B46-92AC-E88C697255A1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Консультации</a:t>
          </a:r>
          <a:endParaRPr lang="ru-RU" dirty="0"/>
        </a:p>
      </dgm:t>
    </dgm:pt>
    <dgm:pt modelId="{1BE8BE7E-2F85-480D-A699-FFA167B4EBE0}" type="parTrans" cxnId="{89C152EE-C8E5-4473-ACBB-50D9202C85C3}">
      <dgm:prSet/>
      <dgm:spPr/>
      <dgm:t>
        <a:bodyPr/>
        <a:lstStyle/>
        <a:p>
          <a:endParaRPr lang="ru-RU"/>
        </a:p>
      </dgm:t>
    </dgm:pt>
    <dgm:pt modelId="{615E4A53-B9ED-40FD-9BB9-D130C7AA2F16}" type="sibTrans" cxnId="{89C152EE-C8E5-4473-ACBB-50D9202C85C3}">
      <dgm:prSet/>
      <dgm:spPr/>
      <dgm:t>
        <a:bodyPr/>
        <a:lstStyle/>
        <a:p>
          <a:endParaRPr lang="ru-RU"/>
        </a:p>
      </dgm:t>
    </dgm:pt>
    <dgm:pt modelId="{D684112A-15C6-49CF-817B-54158196AD2B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родительские собрания</a:t>
          </a:r>
          <a:endParaRPr lang="ru-RU" dirty="0"/>
        </a:p>
      </dgm:t>
    </dgm:pt>
    <dgm:pt modelId="{C0B5ABE6-8E0E-4CF0-81D0-F6C91136B129}" type="parTrans" cxnId="{A1123389-85AC-4A96-856E-9BD490A0ADE3}">
      <dgm:prSet/>
      <dgm:spPr/>
      <dgm:t>
        <a:bodyPr/>
        <a:lstStyle/>
        <a:p>
          <a:endParaRPr lang="ru-RU"/>
        </a:p>
      </dgm:t>
    </dgm:pt>
    <dgm:pt modelId="{B2E83BA8-6BFC-4E63-9615-570481C319E6}" type="sibTrans" cxnId="{A1123389-85AC-4A96-856E-9BD490A0ADE3}">
      <dgm:prSet/>
      <dgm:spPr/>
      <dgm:t>
        <a:bodyPr/>
        <a:lstStyle/>
        <a:p>
          <a:endParaRPr lang="ru-RU"/>
        </a:p>
      </dgm:t>
    </dgm:pt>
    <dgm:pt modelId="{A356EB84-246D-456C-98D7-70C908635CD3}">
      <dgm:prSet/>
      <dgm:spPr/>
      <dgm:t>
        <a:bodyPr/>
        <a:lstStyle/>
        <a:p>
          <a:r>
            <a:rPr lang="ru-RU" dirty="0" smtClean="0"/>
            <a:t>Деловая игра</a:t>
          </a:r>
          <a:endParaRPr lang="ru-RU" dirty="0"/>
        </a:p>
      </dgm:t>
    </dgm:pt>
    <dgm:pt modelId="{021D8FA1-D79E-46A1-B6CF-5AFD079148DD}" type="sibTrans" cxnId="{19C1B489-836F-4FCD-92FA-C9A61C9E71AF}">
      <dgm:prSet/>
      <dgm:spPr/>
      <dgm:t>
        <a:bodyPr/>
        <a:lstStyle/>
        <a:p>
          <a:endParaRPr lang="ru-RU"/>
        </a:p>
      </dgm:t>
    </dgm:pt>
    <dgm:pt modelId="{0339D300-5A69-4EED-9FF4-95281CB3CEAB}" type="parTrans" cxnId="{19C1B489-836F-4FCD-92FA-C9A61C9E71AF}">
      <dgm:prSet/>
      <dgm:spPr/>
      <dgm:t>
        <a:bodyPr/>
        <a:lstStyle/>
        <a:p>
          <a:endParaRPr lang="ru-RU"/>
        </a:p>
      </dgm:t>
    </dgm:pt>
    <dgm:pt modelId="{699ABC3B-F390-46BE-8FEA-F1DC25C6DFCA}" type="pres">
      <dgm:prSet presAssocID="{61C8948A-A624-4E03-8BA6-C2802F398458}" presName="Name0" presStyleCnt="0">
        <dgm:presLayoutVars>
          <dgm:dir/>
          <dgm:resizeHandles val="exact"/>
        </dgm:presLayoutVars>
      </dgm:prSet>
      <dgm:spPr/>
    </dgm:pt>
    <dgm:pt modelId="{323A3188-4C71-4C3F-9A68-73D4D68002C9}" type="pres">
      <dgm:prSet presAssocID="{61C8948A-A624-4E03-8BA6-C2802F398458}" presName="bkgdShp" presStyleLbl="alignAccFollowNode1" presStyleIdx="0" presStyleCnt="1" custLinFactNeighborX="29531"/>
      <dgm:spPr/>
    </dgm:pt>
    <dgm:pt modelId="{18BBF9E0-E87D-490F-8934-F6F3CAB6D887}" type="pres">
      <dgm:prSet presAssocID="{61C8948A-A624-4E03-8BA6-C2802F398458}" presName="linComp" presStyleCnt="0"/>
      <dgm:spPr/>
    </dgm:pt>
    <dgm:pt modelId="{B5FC960B-53EF-4BDC-BE62-2BFF8DF707FA}" type="pres">
      <dgm:prSet presAssocID="{DBB15545-C462-4603-9F6E-13B39D8CDA65}" presName="compNode" presStyleCnt="0"/>
      <dgm:spPr/>
    </dgm:pt>
    <dgm:pt modelId="{C1027EC8-BFB1-4D36-9511-8BC08F2B115D}" type="pres">
      <dgm:prSet presAssocID="{DBB15545-C462-4603-9F6E-13B39D8CDA6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17E3CC-EE9F-4962-909D-A06E5F49391D}" type="pres">
      <dgm:prSet presAssocID="{DBB15545-C462-4603-9F6E-13B39D8CDA65}" presName="invisiNode" presStyleLbl="node1" presStyleIdx="0" presStyleCnt="5"/>
      <dgm:spPr/>
    </dgm:pt>
    <dgm:pt modelId="{4106CBA4-1213-4D4D-B79B-07C5BB1BBAC9}" type="pres">
      <dgm:prSet presAssocID="{DBB15545-C462-4603-9F6E-13B39D8CDA65}" presName="imagNode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9BFB546-6F66-4AF0-97EF-056FA405A1F2}" type="pres">
      <dgm:prSet presAssocID="{7BBA532C-4A55-44CC-8753-7B1A5E7AEAE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C179829-9034-4319-B4FF-226A4E597DE7}" type="pres">
      <dgm:prSet presAssocID="{234DE4EF-2732-4DA1-8AD1-F185482FD55D}" presName="compNode" presStyleCnt="0"/>
      <dgm:spPr/>
    </dgm:pt>
    <dgm:pt modelId="{CD3EE33B-03EE-4698-944E-899642F1DB24}" type="pres">
      <dgm:prSet presAssocID="{234DE4EF-2732-4DA1-8AD1-F185482FD55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258413-27E2-4FFB-A81F-94185B11F062}" type="pres">
      <dgm:prSet presAssocID="{234DE4EF-2732-4DA1-8AD1-F185482FD55D}" presName="invisiNode" presStyleLbl="node1" presStyleIdx="1" presStyleCnt="5"/>
      <dgm:spPr/>
    </dgm:pt>
    <dgm:pt modelId="{CF709106-AA23-45C9-A7BE-D2B29FF5B43A}" type="pres">
      <dgm:prSet presAssocID="{234DE4EF-2732-4DA1-8AD1-F185482FD55D}" presName="imagNode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AC14DE4-C52A-4219-ACE1-71DF1297F1C0}" type="pres">
      <dgm:prSet presAssocID="{0E5815D9-C5E3-4676-B32B-BDCB2183939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4D7864B-C742-416D-9EF2-772346DE8F20}" type="pres">
      <dgm:prSet presAssocID="{B78A9DB3-F507-4B46-92AC-E88C697255A1}" presName="compNode" presStyleCnt="0"/>
      <dgm:spPr/>
    </dgm:pt>
    <dgm:pt modelId="{C5971CF0-E7B4-4E79-A589-160AD0BE90A2}" type="pres">
      <dgm:prSet presAssocID="{B78A9DB3-F507-4B46-92AC-E88C697255A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429DAB-12A5-465C-9E93-F9E19121BA78}" type="pres">
      <dgm:prSet presAssocID="{B78A9DB3-F507-4B46-92AC-E88C697255A1}" presName="invisiNode" presStyleLbl="node1" presStyleIdx="2" presStyleCnt="5"/>
      <dgm:spPr/>
    </dgm:pt>
    <dgm:pt modelId="{B397EF58-A87F-4E8B-BDC0-517437D51806}" type="pres">
      <dgm:prSet presAssocID="{B78A9DB3-F507-4B46-92AC-E88C697255A1}" presName="imagNode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0D72CB23-9F00-42F9-B815-89CD0083BA46}" type="pres">
      <dgm:prSet presAssocID="{615E4A53-B9ED-40FD-9BB9-D130C7AA2F1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1446E47-A3CA-43A1-842D-17A1B1169FDD}" type="pres">
      <dgm:prSet presAssocID="{D684112A-15C6-49CF-817B-54158196AD2B}" presName="compNode" presStyleCnt="0"/>
      <dgm:spPr/>
    </dgm:pt>
    <dgm:pt modelId="{EB201060-E935-498B-BE10-15097AAD6A6F}" type="pres">
      <dgm:prSet presAssocID="{D684112A-15C6-49CF-817B-54158196AD2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9B5443-F56A-475E-B10C-80BE8A4D4E4E}" type="pres">
      <dgm:prSet presAssocID="{D684112A-15C6-49CF-817B-54158196AD2B}" presName="invisiNode" presStyleLbl="node1" presStyleIdx="3" presStyleCnt="5"/>
      <dgm:spPr/>
    </dgm:pt>
    <dgm:pt modelId="{C8F7892E-EC42-4C03-9D8F-F935430CC730}" type="pres">
      <dgm:prSet presAssocID="{D684112A-15C6-49CF-817B-54158196AD2B}" presName="imagNode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10689456-78EB-4728-BCBF-62D4EFE0E0DE}" type="pres">
      <dgm:prSet presAssocID="{B2E83BA8-6BFC-4E63-9615-570481C319E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D66D1BF-FC56-4AB6-8D90-0CE07E8F8F28}" type="pres">
      <dgm:prSet presAssocID="{A356EB84-246D-456C-98D7-70C908635CD3}" presName="compNode" presStyleCnt="0"/>
      <dgm:spPr/>
    </dgm:pt>
    <dgm:pt modelId="{B740B0DF-0BB1-4468-8B9A-44A9A26FAB70}" type="pres">
      <dgm:prSet presAssocID="{A356EB84-246D-456C-98D7-70C908635CD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49422-6527-44D6-9849-14B283BFF123}" type="pres">
      <dgm:prSet presAssocID="{A356EB84-246D-456C-98D7-70C908635CD3}" presName="invisiNode" presStyleLbl="node1" presStyleIdx="4" presStyleCnt="5"/>
      <dgm:spPr/>
    </dgm:pt>
    <dgm:pt modelId="{77C26BAD-3A4A-4993-80B6-8789C22CFB81}" type="pres">
      <dgm:prSet presAssocID="{A356EB84-246D-456C-98D7-70C908635CD3}" presName="imagNode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19C1B489-836F-4FCD-92FA-C9A61C9E71AF}" srcId="{61C8948A-A624-4E03-8BA6-C2802F398458}" destId="{A356EB84-246D-456C-98D7-70C908635CD3}" srcOrd="4" destOrd="0" parTransId="{0339D300-5A69-4EED-9FF4-95281CB3CEAB}" sibTransId="{021D8FA1-D79E-46A1-B6CF-5AFD079148DD}"/>
    <dgm:cxn modelId="{68AC30A0-18F5-4937-96BB-74F1E9621B87}" type="presOf" srcId="{7BBA532C-4A55-44CC-8753-7B1A5E7AEAE5}" destId="{C9BFB546-6F66-4AF0-97EF-056FA405A1F2}" srcOrd="0" destOrd="0" presId="urn:microsoft.com/office/officeart/2005/8/layout/pList2#1"/>
    <dgm:cxn modelId="{89C152EE-C8E5-4473-ACBB-50D9202C85C3}" srcId="{61C8948A-A624-4E03-8BA6-C2802F398458}" destId="{B78A9DB3-F507-4B46-92AC-E88C697255A1}" srcOrd="2" destOrd="0" parTransId="{1BE8BE7E-2F85-480D-A699-FFA167B4EBE0}" sibTransId="{615E4A53-B9ED-40FD-9BB9-D130C7AA2F16}"/>
    <dgm:cxn modelId="{80F48644-28BC-45E3-A6E4-87911FC9B5BD}" type="presOf" srcId="{DBB15545-C462-4603-9F6E-13B39D8CDA65}" destId="{C1027EC8-BFB1-4D36-9511-8BC08F2B115D}" srcOrd="0" destOrd="0" presId="urn:microsoft.com/office/officeart/2005/8/layout/pList2#1"/>
    <dgm:cxn modelId="{845CC9F3-3482-48F6-94AF-B7927F8487AB}" srcId="{61C8948A-A624-4E03-8BA6-C2802F398458}" destId="{DBB15545-C462-4603-9F6E-13B39D8CDA65}" srcOrd="0" destOrd="0" parTransId="{BF277B21-451B-45BE-BC94-FECDCAB92A6D}" sibTransId="{7BBA532C-4A55-44CC-8753-7B1A5E7AEAE5}"/>
    <dgm:cxn modelId="{A9B4172F-0AF3-4566-80A4-79FA1150DFE3}" type="presOf" srcId="{0E5815D9-C5E3-4676-B32B-BDCB21839396}" destId="{6AC14DE4-C52A-4219-ACE1-71DF1297F1C0}" srcOrd="0" destOrd="0" presId="urn:microsoft.com/office/officeart/2005/8/layout/pList2#1"/>
    <dgm:cxn modelId="{F032856C-1112-46E4-9E6B-65E5B2381B33}" type="presOf" srcId="{234DE4EF-2732-4DA1-8AD1-F185482FD55D}" destId="{CD3EE33B-03EE-4698-944E-899642F1DB24}" srcOrd="0" destOrd="0" presId="urn:microsoft.com/office/officeart/2005/8/layout/pList2#1"/>
    <dgm:cxn modelId="{461958B3-53D1-46D4-945E-9B3AF7FAB633}" type="presOf" srcId="{61C8948A-A624-4E03-8BA6-C2802F398458}" destId="{699ABC3B-F390-46BE-8FEA-F1DC25C6DFCA}" srcOrd="0" destOrd="0" presId="urn:microsoft.com/office/officeart/2005/8/layout/pList2#1"/>
    <dgm:cxn modelId="{649FD733-F723-424B-AC32-4D514610C273}" type="presOf" srcId="{B2E83BA8-6BFC-4E63-9615-570481C319E6}" destId="{10689456-78EB-4728-BCBF-62D4EFE0E0DE}" srcOrd="0" destOrd="0" presId="urn:microsoft.com/office/officeart/2005/8/layout/pList2#1"/>
    <dgm:cxn modelId="{B5EE0BEF-0CD4-40FE-BD88-362A7857EFC8}" type="presOf" srcId="{615E4A53-B9ED-40FD-9BB9-D130C7AA2F16}" destId="{0D72CB23-9F00-42F9-B815-89CD0083BA46}" srcOrd="0" destOrd="0" presId="urn:microsoft.com/office/officeart/2005/8/layout/pList2#1"/>
    <dgm:cxn modelId="{4EF0C755-C00B-4E18-9C7F-CDCA2DDD9A0E}" type="presOf" srcId="{A356EB84-246D-456C-98D7-70C908635CD3}" destId="{B740B0DF-0BB1-4468-8B9A-44A9A26FAB70}" srcOrd="0" destOrd="0" presId="urn:microsoft.com/office/officeart/2005/8/layout/pList2#1"/>
    <dgm:cxn modelId="{A1123389-85AC-4A96-856E-9BD490A0ADE3}" srcId="{61C8948A-A624-4E03-8BA6-C2802F398458}" destId="{D684112A-15C6-49CF-817B-54158196AD2B}" srcOrd="3" destOrd="0" parTransId="{C0B5ABE6-8E0E-4CF0-81D0-F6C91136B129}" sibTransId="{B2E83BA8-6BFC-4E63-9615-570481C319E6}"/>
    <dgm:cxn modelId="{A84C60E0-46AC-45B6-9F74-E3122D533D75}" type="presOf" srcId="{D684112A-15C6-49CF-817B-54158196AD2B}" destId="{EB201060-E935-498B-BE10-15097AAD6A6F}" srcOrd="0" destOrd="0" presId="urn:microsoft.com/office/officeart/2005/8/layout/pList2#1"/>
    <dgm:cxn modelId="{0576E131-4DE7-4DC8-A9E7-F5169D22C1BF}" srcId="{61C8948A-A624-4E03-8BA6-C2802F398458}" destId="{234DE4EF-2732-4DA1-8AD1-F185482FD55D}" srcOrd="1" destOrd="0" parTransId="{2EA057F3-D637-4E93-85A5-2007E4A1F853}" sibTransId="{0E5815D9-C5E3-4676-B32B-BDCB21839396}"/>
    <dgm:cxn modelId="{62B1F65C-7439-4A5E-B012-B6CA58DD30F5}" type="presOf" srcId="{B78A9DB3-F507-4B46-92AC-E88C697255A1}" destId="{C5971CF0-E7B4-4E79-A589-160AD0BE90A2}" srcOrd="0" destOrd="0" presId="urn:microsoft.com/office/officeart/2005/8/layout/pList2#1"/>
    <dgm:cxn modelId="{CE00CD8B-F47E-4B67-BA16-88A63C7DA155}" type="presParOf" srcId="{699ABC3B-F390-46BE-8FEA-F1DC25C6DFCA}" destId="{323A3188-4C71-4C3F-9A68-73D4D68002C9}" srcOrd="0" destOrd="0" presId="urn:microsoft.com/office/officeart/2005/8/layout/pList2#1"/>
    <dgm:cxn modelId="{CF589F0D-1536-455D-A208-648AB744216C}" type="presParOf" srcId="{699ABC3B-F390-46BE-8FEA-F1DC25C6DFCA}" destId="{18BBF9E0-E87D-490F-8934-F6F3CAB6D887}" srcOrd="1" destOrd="0" presId="urn:microsoft.com/office/officeart/2005/8/layout/pList2#1"/>
    <dgm:cxn modelId="{112F744C-A4DA-40C0-9A28-A02E6194FD5F}" type="presParOf" srcId="{18BBF9E0-E87D-490F-8934-F6F3CAB6D887}" destId="{B5FC960B-53EF-4BDC-BE62-2BFF8DF707FA}" srcOrd="0" destOrd="0" presId="urn:microsoft.com/office/officeart/2005/8/layout/pList2#1"/>
    <dgm:cxn modelId="{838DF384-DC03-473C-B31E-10E901EB5273}" type="presParOf" srcId="{B5FC960B-53EF-4BDC-BE62-2BFF8DF707FA}" destId="{C1027EC8-BFB1-4D36-9511-8BC08F2B115D}" srcOrd="0" destOrd="0" presId="urn:microsoft.com/office/officeart/2005/8/layout/pList2#1"/>
    <dgm:cxn modelId="{F7AC978C-7F6D-4BB8-9582-9E642A9D19E9}" type="presParOf" srcId="{B5FC960B-53EF-4BDC-BE62-2BFF8DF707FA}" destId="{B317E3CC-EE9F-4962-909D-A06E5F49391D}" srcOrd="1" destOrd="0" presId="urn:microsoft.com/office/officeart/2005/8/layout/pList2#1"/>
    <dgm:cxn modelId="{8AF994E7-1644-4969-BD2B-3AA1B71AB2B4}" type="presParOf" srcId="{B5FC960B-53EF-4BDC-BE62-2BFF8DF707FA}" destId="{4106CBA4-1213-4D4D-B79B-07C5BB1BBAC9}" srcOrd="2" destOrd="0" presId="urn:microsoft.com/office/officeart/2005/8/layout/pList2#1"/>
    <dgm:cxn modelId="{E9FB4065-140D-4311-B7B4-EB7987D224D2}" type="presParOf" srcId="{18BBF9E0-E87D-490F-8934-F6F3CAB6D887}" destId="{C9BFB546-6F66-4AF0-97EF-056FA405A1F2}" srcOrd="1" destOrd="0" presId="urn:microsoft.com/office/officeart/2005/8/layout/pList2#1"/>
    <dgm:cxn modelId="{99E72487-5344-44B2-9024-B36FC5D9B4A8}" type="presParOf" srcId="{18BBF9E0-E87D-490F-8934-F6F3CAB6D887}" destId="{3C179829-9034-4319-B4FF-226A4E597DE7}" srcOrd="2" destOrd="0" presId="urn:microsoft.com/office/officeart/2005/8/layout/pList2#1"/>
    <dgm:cxn modelId="{49EA9D78-3E6F-46B2-BC62-D6DCF816A2B2}" type="presParOf" srcId="{3C179829-9034-4319-B4FF-226A4E597DE7}" destId="{CD3EE33B-03EE-4698-944E-899642F1DB24}" srcOrd="0" destOrd="0" presId="urn:microsoft.com/office/officeart/2005/8/layout/pList2#1"/>
    <dgm:cxn modelId="{BE659D25-12D8-4E35-89F7-3CC8BCEA00EF}" type="presParOf" srcId="{3C179829-9034-4319-B4FF-226A4E597DE7}" destId="{43258413-27E2-4FFB-A81F-94185B11F062}" srcOrd="1" destOrd="0" presId="urn:microsoft.com/office/officeart/2005/8/layout/pList2#1"/>
    <dgm:cxn modelId="{CA9C82AE-BD19-416B-938A-06BB9114926B}" type="presParOf" srcId="{3C179829-9034-4319-B4FF-226A4E597DE7}" destId="{CF709106-AA23-45C9-A7BE-D2B29FF5B43A}" srcOrd="2" destOrd="0" presId="urn:microsoft.com/office/officeart/2005/8/layout/pList2#1"/>
    <dgm:cxn modelId="{2AD5C1B8-C5CA-45EF-89A7-C13AE07BA598}" type="presParOf" srcId="{18BBF9E0-E87D-490F-8934-F6F3CAB6D887}" destId="{6AC14DE4-C52A-4219-ACE1-71DF1297F1C0}" srcOrd="3" destOrd="0" presId="urn:microsoft.com/office/officeart/2005/8/layout/pList2#1"/>
    <dgm:cxn modelId="{4A62FBAF-4A10-4A58-9361-77292402C8DE}" type="presParOf" srcId="{18BBF9E0-E87D-490F-8934-F6F3CAB6D887}" destId="{44D7864B-C742-416D-9EF2-772346DE8F20}" srcOrd="4" destOrd="0" presId="urn:microsoft.com/office/officeart/2005/8/layout/pList2#1"/>
    <dgm:cxn modelId="{F3F7E0A7-C500-481D-BEDB-ADD373E94A5D}" type="presParOf" srcId="{44D7864B-C742-416D-9EF2-772346DE8F20}" destId="{C5971CF0-E7B4-4E79-A589-160AD0BE90A2}" srcOrd="0" destOrd="0" presId="urn:microsoft.com/office/officeart/2005/8/layout/pList2#1"/>
    <dgm:cxn modelId="{475E9D60-419D-498D-9B05-BD8978457F12}" type="presParOf" srcId="{44D7864B-C742-416D-9EF2-772346DE8F20}" destId="{41429DAB-12A5-465C-9E93-F9E19121BA78}" srcOrd="1" destOrd="0" presId="urn:microsoft.com/office/officeart/2005/8/layout/pList2#1"/>
    <dgm:cxn modelId="{74EEFD91-E209-4D47-9FB5-4701288883E6}" type="presParOf" srcId="{44D7864B-C742-416D-9EF2-772346DE8F20}" destId="{B397EF58-A87F-4E8B-BDC0-517437D51806}" srcOrd="2" destOrd="0" presId="urn:microsoft.com/office/officeart/2005/8/layout/pList2#1"/>
    <dgm:cxn modelId="{C384FD4F-5E6D-488D-AB25-67C842D2316A}" type="presParOf" srcId="{18BBF9E0-E87D-490F-8934-F6F3CAB6D887}" destId="{0D72CB23-9F00-42F9-B815-89CD0083BA46}" srcOrd="5" destOrd="0" presId="urn:microsoft.com/office/officeart/2005/8/layout/pList2#1"/>
    <dgm:cxn modelId="{E2627A6E-AF67-46E1-901E-FB250BF1FD5C}" type="presParOf" srcId="{18BBF9E0-E87D-490F-8934-F6F3CAB6D887}" destId="{41446E47-A3CA-43A1-842D-17A1B1169FDD}" srcOrd="6" destOrd="0" presId="urn:microsoft.com/office/officeart/2005/8/layout/pList2#1"/>
    <dgm:cxn modelId="{2C75A470-5713-468C-B6BC-9DD347AF936A}" type="presParOf" srcId="{41446E47-A3CA-43A1-842D-17A1B1169FDD}" destId="{EB201060-E935-498B-BE10-15097AAD6A6F}" srcOrd="0" destOrd="0" presId="urn:microsoft.com/office/officeart/2005/8/layout/pList2#1"/>
    <dgm:cxn modelId="{E1953390-9C15-4332-8503-9BDF2A916524}" type="presParOf" srcId="{41446E47-A3CA-43A1-842D-17A1B1169FDD}" destId="{879B5443-F56A-475E-B10C-80BE8A4D4E4E}" srcOrd="1" destOrd="0" presId="urn:microsoft.com/office/officeart/2005/8/layout/pList2#1"/>
    <dgm:cxn modelId="{BEE14CB9-100D-43B5-88D2-B346E66DC152}" type="presParOf" srcId="{41446E47-A3CA-43A1-842D-17A1B1169FDD}" destId="{C8F7892E-EC42-4C03-9D8F-F935430CC730}" srcOrd="2" destOrd="0" presId="urn:microsoft.com/office/officeart/2005/8/layout/pList2#1"/>
    <dgm:cxn modelId="{F2FBF6B6-6CBC-4638-B0E5-EFC05080BA7B}" type="presParOf" srcId="{18BBF9E0-E87D-490F-8934-F6F3CAB6D887}" destId="{10689456-78EB-4728-BCBF-62D4EFE0E0DE}" srcOrd="7" destOrd="0" presId="urn:microsoft.com/office/officeart/2005/8/layout/pList2#1"/>
    <dgm:cxn modelId="{2916BA75-2670-40D2-BB73-E487B6E39C49}" type="presParOf" srcId="{18BBF9E0-E87D-490F-8934-F6F3CAB6D887}" destId="{DD66D1BF-FC56-4AB6-8D90-0CE07E8F8F28}" srcOrd="8" destOrd="0" presId="urn:microsoft.com/office/officeart/2005/8/layout/pList2#1"/>
    <dgm:cxn modelId="{DD2DA876-C2FE-45CB-8852-18F48682D2CF}" type="presParOf" srcId="{DD66D1BF-FC56-4AB6-8D90-0CE07E8F8F28}" destId="{B740B0DF-0BB1-4468-8B9A-44A9A26FAB70}" srcOrd="0" destOrd="0" presId="urn:microsoft.com/office/officeart/2005/8/layout/pList2#1"/>
    <dgm:cxn modelId="{98539DCC-53B3-4D32-B67D-5E4159F853F8}" type="presParOf" srcId="{DD66D1BF-FC56-4AB6-8D90-0CE07E8F8F28}" destId="{2E349422-6527-44D6-9849-14B283BFF123}" srcOrd="1" destOrd="0" presId="urn:microsoft.com/office/officeart/2005/8/layout/pList2#1"/>
    <dgm:cxn modelId="{AF6CE945-D1FB-44D4-BBB1-A6B0EB9FA871}" type="presParOf" srcId="{DD66D1BF-FC56-4AB6-8D90-0CE07E8F8F28}" destId="{77C26BAD-3A4A-4993-80B6-8789C22CFB81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D8B28D2-F810-44B3-B1E5-EF7165BDCD08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83E479F-4E55-4CCB-88BB-27151DEDBA56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800" dirty="0" smtClean="0">
            <a:latin typeface="Times New Roman" pitchFamily="18" charset="0"/>
            <a:cs typeface="Times New Roman" pitchFamily="18" charset="0"/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Взаимодействие с семьей</a:t>
          </a:r>
        </a:p>
        <a:p>
          <a:pPr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19351279-5C59-4D36-B9A3-419C851FB503}" type="parTrans" cxnId="{567D193D-322D-4457-876F-523E4106CB8B}">
      <dgm:prSet/>
      <dgm:spPr/>
      <dgm:t>
        <a:bodyPr/>
        <a:lstStyle/>
        <a:p>
          <a:pPr algn="ctr"/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081E4374-979F-4CEB-B29F-012BBBAB0FDF}" type="sibTrans" cxnId="{567D193D-322D-4457-876F-523E4106CB8B}">
      <dgm:prSet/>
      <dgm:spPr/>
      <dgm:t>
        <a:bodyPr/>
        <a:lstStyle/>
        <a:p>
          <a:pPr algn="ctr"/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0C1A4111-AFD1-4426-B584-864F7D685ABF}" type="pres">
      <dgm:prSet presAssocID="{2D8B28D2-F810-44B3-B1E5-EF7165BDCD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F1C103-6D96-4775-A28C-680ED5ABCA0B}" type="pres">
      <dgm:prSet presAssocID="{F83E479F-4E55-4CCB-88BB-27151DEDBA56}" presName="parentText" presStyleLbl="node1" presStyleIdx="0" presStyleCnt="1" custScaleY="794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E3A34C-084A-475E-BC2D-CD5321A77D41}" type="presOf" srcId="{F83E479F-4E55-4CCB-88BB-27151DEDBA56}" destId="{8EF1C103-6D96-4775-A28C-680ED5ABCA0B}" srcOrd="0" destOrd="0" presId="urn:microsoft.com/office/officeart/2005/8/layout/vList2"/>
    <dgm:cxn modelId="{567D193D-322D-4457-876F-523E4106CB8B}" srcId="{2D8B28D2-F810-44B3-B1E5-EF7165BDCD08}" destId="{F83E479F-4E55-4CCB-88BB-27151DEDBA56}" srcOrd="0" destOrd="0" parTransId="{19351279-5C59-4D36-B9A3-419C851FB503}" sibTransId="{081E4374-979F-4CEB-B29F-012BBBAB0FDF}"/>
    <dgm:cxn modelId="{8259D474-9132-4AC6-8EB4-259306F6DBE8}" type="presOf" srcId="{2D8B28D2-F810-44B3-B1E5-EF7165BDCD08}" destId="{0C1A4111-AFD1-4426-B584-864F7D685ABF}" srcOrd="0" destOrd="0" presId="urn:microsoft.com/office/officeart/2005/8/layout/vList2"/>
    <dgm:cxn modelId="{A90E7C77-5D07-4388-9E0D-3BE3FF6FEE7E}" type="presParOf" srcId="{0C1A4111-AFD1-4426-B584-864F7D685ABF}" destId="{8EF1C103-6D96-4775-A28C-680ED5ABCA0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F2407DF-81BF-4CAC-8B48-294F590053A7}" type="doc">
      <dgm:prSet loTypeId="urn:microsoft.com/office/officeart/2005/8/layout/hierarchy3" loCatId="relationship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A79DFE3-C86C-4BB5-9E32-185707E22239}">
      <dgm:prSet phldrT="[Текст]" custT="1"/>
      <dgm:spPr/>
      <dgm:t>
        <a:bodyPr/>
        <a:lstStyle/>
        <a:p>
          <a:r>
            <a:rPr lang="ru-RU" sz="2000" b="1" i="1" dirty="0" smtClean="0">
              <a:latin typeface="Times New Roman" pitchFamily="18" charset="0"/>
              <a:cs typeface="Times New Roman" pitchFamily="18" charset="0"/>
            </a:rPr>
            <a:t>Планируемые результаты-дети должны понять</a:t>
          </a:r>
          <a:r>
            <a:rPr lang="en-US" sz="2000" b="1" i="1" dirty="0" smtClean="0">
              <a:latin typeface="Times New Roman" pitchFamily="18" charset="0"/>
              <a:cs typeface="Times New Roman" pitchFamily="18" charset="0"/>
            </a:rPr>
            <a:t>,</a:t>
          </a:r>
          <a:r>
            <a:rPr lang="ru-RU" sz="2000" b="1" i="1" dirty="0" smtClean="0">
              <a:latin typeface="Times New Roman" pitchFamily="18" charset="0"/>
              <a:cs typeface="Times New Roman" pitchFamily="18" charset="0"/>
            </a:rPr>
            <a:t> что…</a:t>
          </a:r>
          <a:endParaRPr lang="ru-RU" sz="2000" dirty="0"/>
        </a:p>
      </dgm:t>
    </dgm:pt>
    <dgm:pt modelId="{984F525C-8AD5-4E0A-97E3-BBA64B92ED4D}" type="parTrans" cxnId="{BE7A78FE-38AF-4808-999B-41BAD846398E}">
      <dgm:prSet/>
      <dgm:spPr/>
      <dgm:t>
        <a:bodyPr/>
        <a:lstStyle/>
        <a:p>
          <a:endParaRPr lang="ru-RU" sz="2000"/>
        </a:p>
      </dgm:t>
    </dgm:pt>
    <dgm:pt modelId="{E4524CBE-9ABC-4158-8AB3-16DBEC9D2C6A}" type="sibTrans" cxnId="{BE7A78FE-38AF-4808-999B-41BAD846398E}">
      <dgm:prSet/>
      <dgm:spPr/>
      <dgm:t>
        <a:bodyPr/>
        <a:lstStyle/>
        <a:p>
          <a:endParaRPr lang="ru-RU" sz="2000"/>
        </a:p>
      </dgm:t>
    </dgm:pt>
    <dgm:pt modelId="{FE9D98B8-A7F3-4193-BCBE-17533CC6D3CC}">
      <dgm:prSet phldrT="[Текст]" custT="1"/>
      <dgm:spPr/>
      <dgm:t>
        <a:bodyPr/>
        <a:lstStyle/>
        <a:p>
          <a:r>
            <a:rPr lang="ru-RU" altLang="ru-RU" sz="2000" dirty="0" smtClean="0">
              <a:latin typeface="Times New Roman" pitchFamily="18" charset="0"/>
              <a:cs typeface="Times New Roman" pitchFamily="18" charset="0"/>
            </a:rPr>
            <a:t>Деньги не появляются сами собой..</a:t>
          </a:r>
          <a:endParaRPr lang="ru-RU" sz="2000" dirty="0"/>
        </a:p>
      </dgm:t>
    </dgm:pt>
    <dgm:pt modelId="{08B19ED8-D025-4939-9F22-307422BECE0D}" type="parTrans" cxnId="{F92B461B-A85E-469B-B2E1-2E95B2451A96}">
      <dgm:prSet/>
      <dgm:spPr/>
      <dgm:t>
        <a:bodyPr/>
        <a:lstStyle/>
        <a:p>
          <a:endParaRPr lang="ru-RU" sz="2000"/>
        </a:p>
      </dgm:t>
    </dgm:pt>
    <dgm:pt modelId="{7D81DC80-20AA-4E8A-83E5-5F69BA07F445}" type="sibTrans" cxnId="{F92B461B-A85E-469B-B2E1-2E95B2451A96}">
      <dgm:prSet/>
      <dgm:spPr/>
      <dgm:t>
        <a:bodyPr/>
        <a:lstStyle/>
        <a:p>
          <a:endParaRPr lang="ru-RU" sz="2000"/>
        </a:p>
      </dgm:t>
    </dgm:pt>
    <dgm:pt modelId="{9CF69E05-829C-44DC-ACD7-FDF4470C745E}">
      <dgm:prSet phldrT="[Текст]" custT="1"/>
      <dgm:spPr/>
      <dgm:t>
        <a:bodyPr/>
        <a:lstStyle/>
        <a:p>
          <a:r>
            <a:rPr lang="ru-RU" altLang="ru-RU" sz="2000" dirty="0" smtClean="0">
              <a:latin typeface="Times New Roman" pitchFamily="18" charset="0"/>
              <a:cs typeface="Times New Roman" pitchFamily="18" charset="0"/>
            </a:rPr>
            <a:t>Сначала зарабатываем – потом тратим.</a:t>
          </a:r>
          <a:endParaRPr lang="ru-RU" sz="2000" dirty="0"/>
        </a:p>
      </dgm:t>
    </dgm:pt>
    <dgm:pt modelId="{6B286E49-9EDA-49BB-917B-322A69EE3A56}" type="parTrans" cxnId="{40C63C76-C1A6-44A6-BB61-CBAF0F847F1B}">
      <dgm:prSet/>
      <dgm:spPr/>
      <dgm:t>
        <a:bodyPr/>
        <a:lstStyle/>
        <a:p>
          <a:endParaRPr lang="ru-RU" sz="2000"/>
        </a:p>
      </dgm:t>
    </dgm:pt>
    <dgm:pt modelId="{82AA1486-D084-4101-ACE4-0903A351815F}" type="sibTrans" cxnId="{40C63C76-C1A6-44A6-BB61-CBAF0F847F1B}">
      <dgm:prSet/>
      <dgm:spPr/>
      <dgm:t>
        <a:bodyPr/>
        <a:lstStyle/>
        <a:p>
          <a:endParaRPr lang="ru-RU" sz="2000"/>
        </a:p>
      </dgm:t>
    </dgm:pt>
    <dgm:pt modelId="{068B6E91-C4DB-4EFA-A51E-EB6261F775BC}">
      <dgm:prSet custT="1"/>
      <dgm:spPr/>
      <dgm:t>
        <a:bodyPr/>
        <a:lstStyle/>
        <a:p>
          <a:r>
            <a:rPr lang="ru-RU" altLang="ru-RU" sz="2000" dirty="0" smtClean="0">
              <a:latin typeface="Times New Roman" pitchFamily="18" charset="0"/>
              <a:cs typeface="Times New Roman" pitchFamily="18" charset="0"/>
            </a:rPr>
            <a:t>Стоимость товара зависит от его качества.</a:t>
          </a:r>
          <a:endParaRPr lang="ru-RU" sz="2000" dirty="0"/>
        </a:p>
      </dgm:t>
    </dgm:pt>
    <dgm:pt modelId="{4A9607B5-884C-4E9C-B160-C47D8FD4EFBB}" type="parTrans" cxnId="{70D32A48-A148-496A-86E9-96C3148B04D9}">
      <dgm:prSet/>
      <dgm:spPr/>
      <dgm:t>
        <a:bodyPr/>
        <a:lstStyle/>
        <a:p>
          <a:endParaRPr lang="ru-RU" sz="2000"/>
        </a:p>
      </dgm:t>
    </dgm:pt>
    <dgm:pt modelId="{D3503B3A-2B37-4648-A62F-F7A755ECF8F4}" type="sibTrans" cxnId="{70D32A48-A148-496A-86E9-96C3148B04D9}">
      <dgm:prSet/>
      <dgm:spPr/>
      <dgm:t>
        <a:bodyPr/>
        <a:lstStyle/>
        <a:p>
          <a:endParaRPr lang="ru-RU" sz="2000"/>
        </a:p>
      </dgm:t>
    </dgm:pt>
    <dgm:pt modelId="{7628B28E-85DB-4433-8676-5862520541DF}">
      <dgm:prSet custT="1"/>
      <dgm:spPr/>
      <dgm:t>
        <a:bodyPr/>
        <a:lstStyle/>
        <a:p>
          <a:r>
            <a:rPr lang="ru-RU" altLang="ru-RU" sz="2000" dirty="0" smtClean="0">
              <a:latin typeface="Times New Roman" pitchFamily="18" charset="0"/>
              <a:cs typeface="Times New Roman" pitchFamily="18" charset="0"/>
            </a:rPr>
            <a:t>Деньги любят счет .</a:t>
          </a:r>
          <a:endParaRPr lang="ru-RU" sz="2000" dirty="0"/>
        </a:p>
      </dgm:t>
    </dgm:pt>
    <dgm:pt modelId="{17C7C7CF-9605-44B4-A2FD-913E65728C83}" type="parTrans" cxnId="{886BB0A9-0C78-4D6C-B253-D417BD701FB2}">
      <dgm:prSet/>
      <dgm:spPr/>
      <dgm:t>
        <a:bodyPr/>
        <a:lstStyle/>
        <a:p>
          <a:endParaRPr lang="ru-RU" sz="2000"/>
        </a:p>
      </dgm:t>
    </dgm:pt>
    <dgm:pt modelId="{5991F4DE-1964-4E9B-AF6B-0EBABC250E25}" type="sibTrans" cxnId="{886BB0A9-0C78-4D6C-B253-D417BD701FB2}">
      <dgm:prSet/>
      <dgm:spPr/>
      <dgm:t>
        <a:bodyPr/>
        <a:lstStyle/>
        <a:p>
          <a:endParaRPr lang="ru-RU" sz="2000"/>
        </a:p>
      </dgm:t>
    </dgm:pt>
    <dgm:pt modelId="{17A803AF-5F85-4E6A-81C3-FF393FE608E8}">
      <dgm:prSet custT="1"/>
      <dgm:spPr/>
      <dgm:t>
        <a:bodyPr/>
        <a:lstStyle/>
        <a:p>
          <a:r>
            <a:rPr lang="ru-RU" altLang="ru-RU" sz="2000" dirty="0" smtClean="0">
              <a:latin typeface="Times New Roman" pitchFamily="18" charset="0"/>
              <a:cs typeface="Times New Roman" pitchFamily="18" charset="0"/>
            </a:rPr>
            <a:t>Финансы нужно планировать.</a:t>
          </a:r>
          <a:endParaRPr lang="ru-RU" sz="2000" dirty="0"/>
        </a:p>
      </dgm:t>
    </dgm:pt>
    <dgm:pt modelId="{3D563BBD-3D83-45C4-B48A-2478A91B1D40}" type="parTrans" cxnId="{647F62B6-E578-4F06-8819-F958EE6BA08E}">
      <dgm:prSet/>
      <dgm:spPr/>
      <dgm:t>
        <a:bodyPr/>
        <a:lstStyle/>
        <a:p>
          <a:endParaRPr lang="ru-RU" sz="2000"/>
        </a:p>
      </dgm:t>
    </dgm:pt>
    <dgm:pt modelId="{E48E6F59-C2C5-421F-91B9-B467C222A069}" type="sibTrans" cxnId="{647F62B6-E578-4F06-8819-F958EE6BA08E}">
      <dgm:prSet/>
      <dgm:spPr/>
      <dgm:t>
        <a:bodyPr/>
        <a:lstStyle/>
        <a:p>
          <a:endParaRPr lang="ru-RU" sz="2000"/>
        </a:p>
      </dgm:t>
    </dgm:pt>
    <dgm:pt modelId="{D8D2FF82-D63D-43B9-B1C4-6307182E7E87}">
      <dgm:prSet custT="1"/>
      <dgm:spPr/>
      <dgm:t>
        <a:bodyPr/>
        <a:lstStyle/>
        <a:p>
          <a:r>
            <a:rPr lang="ru-RU" altLang="ru-RU" sz="2000" dirty="0" smtClean="0">
              <a:latin typeface="Times New Roman" pitchFamily="18" charset="0"/>
              <a:cs typeface="Times New Roman" pitchFamily="18" charset="0"/>
            </a:rPr>
            <a:t>Личные деньги бывают объектом чужого интереса .</a:t>
          </a:r>
          <a:endParaRPr lang="ru-RU" sz="2000" dirty="0"/>
        </a:p>
      </dgm:t>
    </dgm:pt>
    <dgm:pt modelId="{1F3D086C-8AEA-4544-B500-368F38CF9F07}" type="parTrans" cxnId="{D62D6204-6C38-4136-B2E5-BE29B1CC0A9D}">
      <dgm:prSet/>
      <dgm:spPr/>
      <dgm:t>
        <a:bodyPr/>
        <a:lstStyle/>
        <a:p>
          <a:endParaRPr lang="ru-RU" sz="2000"/>
        </a:p>
      </dgm:t>
    </dgm:pt>
    <dgm:pt modelId="{DE6D8247-F8CB-45EE-9A17-74E279E43037}" type="sibTrans" cxnId="{D62D6204-6C38-4136-B2E5-BE29B1CC0A9D}">
      <dgm:prSet/>
      <dgm:spPr/>
      <dgm:t>
        <a:bodyPr/>
        <a:lstStyle/>
        <a:p>
          <a:endParaRPr lang="ru-RU" sz="2000"/>
        </a:p>
      </dgm:t>
    </dgm:pt>
    <dgm:pt modelId="{0338E2E5-E33C-4AE2-87C8-8A900D3E618D}">
      <dgm:prSet custT="1"/>
      <dgm:spPr/>
      <dgm:t>
        <a:bodyPr/>
        <a:lstStyle/>
        <a:p>
          <a:r>
            <a:rPr lang="ru-RU" altLang="ru-RU" sz="2000" dirty="0" smtClean="0">
              <a:latin typeface="Times New Roman" pitchFamily="18" charset="0"/>
              <a:cs typeface="Times New Roman" pitchFamily="18" charset="0"/>
            </a:rPr>
            <a:t>Не все продается и покупается .</a:t>
          </a:r>
          <a:endParaRPr lang="ru-RU" sz="2000" dirty="0"/>
        </a:p>
      </dgm:t>
    </dgm:pt>
    <dgm:pt modelId="{78835792-029C-4B33-88D8-D5A47265B622}" type="parTrans" cxnId="{E59F7A53-58EE-435F-9D41-DDAF83ED2DEF}">
      <dgm:prSet/>
      <dgm:spPr/>
      <dgm:t>
        <a:bodyPr/>
        <a:lstStyle/>
        <a:p>
          <a:endParaRPr lang="ru-RU" sz="2000"/>
        </a:p>
      </dgm:t>
    </dgm:pt>
    <dgm:pt modelId="{49EB94C1-3106-4C98-B0CE-45D269B79409}" type="sibTrans" cxnId="{E59F7A53-58EE-435F-9D41-DDAF83ED2DEF}">
      <dgm:prSet/>
      <dgm:spPr/>
      <dgm:t>
        <a:bodyPr/>
        <a:lstStyle/>
        <a:p>
          <a:endParaRPr lang="ru-RU" sz="2000"/>
        </a:p>
      </dgm:t>
    </dgm:pt>
    <dgm:pt modelId="{698391F6-EF06-4E9C-80BA-623F8F0756A2}">
      <dgm:prSet custT="1"/>
      <dgm:spPr/>
      <dgm:t>
        <a:bodyPr/>
        <a:lstStyle/>
        <a:p>
          <a:r>
            <a:rPr lang="ru-RU" altLang="ru-RU" sz="2000" dirty="0" smtClean="0">
              <a:latin typeface="Times New Roman" pitchFamily="18" charset="0"/>
              <a:cs typeface="Times New Roman" pitchFamily="18" charset="0"/>
            </a:rPr>
            <a:t>Финансы – это интересно и увлекательно.</a:t>
          </a:r>
          <a:endParaRPr lang="ru-RU" sz="2000" dirty="0"/>
        </a:p>
      </dgm:t>
    </dgm:pt>
    <dgm:pt modelId="{A9012C34-E910-44D6-BA57-222995948040}" type="parTrans" cxnId="{F11B8752-EB62-40D4-9235-7B04B39B0B4E}">
      <dgm:prSet/>
      <dgm:spPr/>
      <dgm:t>
        <a:bodyPr/>
        <a:lstStyle/>
        <a:p>
          <a:endParaRPr lang="ru-RU" sz="2000"/>
        </a:p>
      </dgm:t>
    </dgm:pt>
    <dgm:pt modelId="{78E60B41-20DF-4000-A734-1070AA229106}" type="sibTrans" cxnId="{F11B8752-EB62-40D4-9235-7B04B39B0B4E}">
      <dgm:prSet/>
      <dgm:spPr/>
      <dgm:t>
        <a:bodyPr/>
        <a:lstStyle/>
        <a:p>
          <a:endParaRPr lang="ru-RU" sz="2000"/>
        </a:p>
      </dgm:t>
    </dgm:pt>
    <dgm:pt modelId="{9E268F85-65B9-42F5-9808-F2268A933497}" type="pres">
      <dgm:prSet presAssocID="{8F2407DF-81BF-4CAC-8B48-294F590053A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B196D71-1D6C-4366-BE8B-60361FF26CDE}" type="pres">
      <dgm:prSet presAssocID="{FA79DFE3-C86C-4BB5-9E32-185707E22239}" presName="root" presStyleCnt="0"/>
      <dgm:spPr/>
    </dgm:pt>
    <dgm:pt modelId="{E307E8D0-FC43-414F-A604-1210A704AC51}" type="pres">
      <dgm:prSet presAssocID="{FA79DFE3-C86C-4BB5-9E32-185707E22239}" presName="rootComposite" presStyleCnt="0"/>
      <dgm:spPr/>
    </dgm:pt>
    <dgm:pt modelId="{5EDCBDC7-ED73-4EC1-A3F9-40ECF09F6B99}" type="pres">
      <dgm:prSet presAssocID="{FA79DFE3-C86C-4BB5-9E32-185707E22239}" presName="rootText" presStyleLbl="node1" presStyleIdx="0" presStyleCnt="1" custScaleX="715304"/>
      <dgm:spPr/>
      <dgm:t>
        <a:bodyPr/>
        <a:lstStyle/>
        <a:p>
          <a:endParaRPr lang="ru-RU"/>
        </a:p>
      </dgm:t>
    </dgm:pt>
    <dgm:pt modelId="{C37F2C70-A842-4C78-A67D-B0141061CEBA}" type="pres">
      <dgm:prSet presAssocID="{FA79DFE3-C86C-4BB5-9E32-185707E22239}" presName="rootConnector" presStyleLbl="node1" presStyleIdx="0" presStyleCnt="1"/>
      <dgm:spPr/>
      <dgm:t>
        <a:bodyPr/>
        <a:lstStyle/>
        <a:p>
          <a:endParaRPr lang="ru-RU"/>
        </a:p>
      </dgm:t>
    </dgm:pt>
    <dgm:pt modelId="{13EF4796-5D42-439D-9D19-BD1869ED5D5D}" type="pres">
      <dgm:prSet presAssocID="{FA79DFE3-C86C-4BB5-9E32-185707E22239}" presName="childShape" presStyleCnt="0"/>
      <dgm:spPr/>
    </dgm:pt>
    <dgm:pt modelId="{8018EBBE-F487-4FB1-BB90-8D18A7B15A75}" type="pres">
      <dgm:prSet presAssocID="{08B19ED8-D025-4939-9F22-307422BECE0D}" presName="Name13" presStyleLbl="parChTrans1D2" presStyleIdx="0" presStyleCnt="8"/>
      <dgm:spPr/>
      <dgm:t>
        <a:bodyPr/>
        <a:lstStyle/>
        <a:p>
          <a:endParaRPr lang="ru-RU"/>
        </a:p>
      </dgm:t>
    </dgm:pt>
    <dgm:pt modelId="{8751DD0E-79B0-4411-83B3-312DF11E91AD}" type="pres">
      <dgm:prSet presAssocID="{FE9D98B8-A7F3-4193-BCBE-17533CC6D3CC}" presName="childText" presStyleLbl="bgAcc1" presStyleIdx="0" presStyleCnt="8" custScaleX="7130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6898FE-D1EE-4F11-9158-5A1920D49128}" type="pres">
      <dgm:prSet presAssocID="{6B286E49-9EDA-49BB-917B-322A69EE3A56}" presName="Name13" presStyleLbl="parChTrans1D2" presStyleIdx="1" presStyleCnt="8"/>
      <dgm:spPr/>
      <dgm:t>
        <a:bodyPr/>
        <a:lstStyle/>
        <a:p>
          <a:endParaRPr lang="ru-RU"/>
        </a:p>
      </dgm:t>
    </dgm:pt>
    <dgm:pt modelId="{A9C55A8E-CD1B-4735-B8A5-51A137D37BF0}" type="pres">
      <dgm:prSet presAssocID="{9CF69E05-829C-44DC-ACD7-FDF4470C745E}" presName="childText" presStyleLbl="bgAcc1" presStyleIdx="1" presStyleCnt="8" custScaleX="7130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684085-0924-4902-8C85-D45C92F4BFEA}" type="pres">
      <dgm:prSet presAssocID="{4A9607B5-884C-4E9C-B160-C47D8FD4EFBB}" presName="Name13" presStyleLbl="parChTrans1D2" presStyleIdx="2" presStyleCnt="8"/>
      <dgm:spPr/>
      <dgm:t>
        <a:bodyPr/>
        <a:lstStyle/>
        <a:p>
          <a:endParaRPr lang="ru-RU"/>
        </a:p>
      </dgm:t>
    </dgm:pt>
    <dgm:pt modelId="{D6275125-1C13-479A-8B77-821D71103141}" type="pres">
      <dgm:prSet presAssocID="{068B6E91-C4DB-4EFA-A51E-EB6261F775BC}" presName="childText" presStyleLbl="bgAcc1" presStyleIdx="2" presStyleCnt="8" custScaleX="717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8A03EC-98B7-40B4-88E2-FA35C9ED968C}" type="pres">
      <dgm:prSet presAssocID="{17C7C7CF-9605-44B4-A2FD-913E65728C83}" presName="Name13" presStyleLbl="parChTrans1D2" presStyleIdx="3" presStyleCnt="8"/>
      <dgm:spPr/>
      <dgm:t>
        <a:bodyPr/>
        <a:lstStyle/>
        <a:p>
          <a:endParaRPr lang="ru-RU"/>
        </a:p>
      </dgm:t>
    </dgm:pt>
    <dgm:pt modelId="{425BA9EF-184A-4FCE-BFA9-18DEC1C7090A}" type="pres">
      <dgm:prSet presAssocID="{7628B28E-85DB-4433-8676-5862520541DF}" presName="childText" presStyleLbl="bgAcc1" presStyleIdx="3" presStyleCnt="8" custScaleX="717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D9E3A9-2D17-41A5-A43C-AE2611F4B577}" type="pres">
      <dgm:prSet presAssocID="{3D563BBD-3D83-45C4-B48A-2478A91B1D40}" presName="Name13" presStyleLbl="parChTrans1D2" presStyleIdx="4" presStyleCnt="8"/>
      <dgm:spPr/>
      <dgm:t>
        <a:bodyPr/>
        <a:lstStyle/>
        <a:p>
          <a:endParaRPr lang="ru-RU"/>
        </a:p>
      </dgm:t>
    </dgm:pt>
    <dgm:pt modelId="{D0D5C229-1F42-4976-8A39-B0FBF8FADDE9}" type="pres">
      <dgm:prSet presAssocID="{17A803AF-5F85-4E6A-81C3-FF393FE608E8}" presName="childText" presStyleLbl="bgAcc1" presStyleIdx="4" presStyleCnt="8" custScaleX="718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2B64A3-52FB-43CE-B81C-85257496D240}" type="pres">
      <dgm:prSet presAssocID="{1F3D086C-8AEA-4544-B500-368F38CF9F07}" presName="Name13" presStyleLbl="parChTrans1D2" presStyleIdx="5" presStyleCnt="8"/>
      <dgm:spPr/>
      <dgm:t>
        <a:bodyPr/>
        <a:lstStyle/>
        <a:p>
          <a:endParaRPr lang="ru-RU"/>
        </a:p>
      </dgm:t>
    </dgm:pt>
    <dgm:pt modelId="{B5CFBDEA-5A75-45D1-8DBC-56466DA9F7CC}" type="pres">
      <dgm:prSet presAssocID="{D8D2FF82-D63D-43B9-B1C4-6307182E7E87}" presName="childText" presStyleLbl="bgAcc1" presStyleIdx="5" presStyleCnt="8" custAng="0" custScaleX="7222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57B71C-BAD2-4B9E-AF1A-0480A596F8E1}" type="pres">
      <dgm:prSet presAssocID="{78835792-029C-4B33-88D8-D5A47265B622}" presName="Name13" presStyleLbl="parChTrans1D2" presStyleIdx="6" presStyleCnt="8"/>
      <dgm:spPr/>
      <dgm:t>
        <a:bodyPr/>
        <a:lstStyle/>
        <a:p>
          <a:endParaRPr lang="ru-RU"/>
        </a:p>
      </dgm:t>
    </dgm:pt>
    <dgm:pt modelId="{4C87A36C-7292-4657-8E3B-97B04D0D320F}" type="pres">
      <dgm:prSet presAssocID="{0338E2E5-E33C-4AE2-87C8-8A900D3E618D}" presName="childText" presStyleLbl="bgAcc1" presStyleIdx="6" presStyleCnt="8" custScaleX="7222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8E6ED-2C1E-45D5-81EB-5FB571FA6394}" type="pres">
      <dgm:prSet presAssocID="{A9012C34-E910-44D6-BA57-222995948040}" presName="Name13" presStyleLbl="parChTrans1D2" presStyleIdx="7" presStyleCnt="8"/>
      <dgm:spPr/>
      <dgm:t>
        <a:bodyPr/>
        <a:lstStyle/>
        <a:p>
          <a:endParaRPr lang="ru-RU"/>
        </a:p>
      </dgm:t>
    </dgm:pt>
    <dgm:pt modelId="{0C29208C-2A8F-4979-9B85-B16A4F383F1E}" type="pres">
      <dgm:prSet presAssocID="{698391F6-EF06-4E9C-80BA-623F8F0756A2}" presName="childText" presStyleLbl="bgAcc1" presStyleIdx="7" presStyleCnt="8" custScaleX="452787" custLinFactX="100000" custLinFactNeighborX="106735" custLinFactNeighborY="-9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2B461B-A85E-469B-B2E1-2E95B2451A96}" srcId="{FA79DFE3-C86C-4BB5-9E32-185707E22239}" destId="{FE9D98B8-A7F3-4193-BCBE-17533CC6D3CC}" srcOrd="0" destOrd="0" parTransId="{08B19ED8-D025-4939-9F22-307422BECE0D}" sibTransId="{7D81DC80-20AA-4E8A-83E5-5F69BA07F445}"/>
    <dgm:cxn modelId="{D62D6204-6C38-4136-B2E5-BE29B1CC0A9D}" srcId="{FA79DFE3-C86C-4BB5-9E32-185707E22239}" destId="{D8D2FF82-D63D-43B9-B1C4-6307182E7E87}" srcOrd="5" destOrd="0" parTransId="{1F3D086C-8AEA-4544-B500-368F38CF9F07}" sibTransId="{DE6D8247-F8CB-45EE-9A17-74E279E43037}"/>
    <dgm:cxn modelId="{D5B4C559-3C59-4588-AA5E-D35C6F5E1193}" type="presOf" srcId="{7628B28E-85DB-4433-8676-5862520541DF}" destId="{425BA9EF-184A-4FCE-BFA9-18DEC1C7090A}" srcOrd="0" destOrd="0" presId="urn:microsoft.com/office/officeart/2005/8/layout/hierarchy3"/>
    <dgm:cxn modelId="{ACBEE6B1-11E5-4609-9505-C6BA2CBF50EB}" type="presOf" srcId="{6B286E49-9EDA-49BB-917B-322A69EE3A56}" destId="{D96898FE-D1EE-4F11-9158-5A1920D49128}" srcOrd="0" destOrd="0" presId="urn:microsoft.com/office/officeart/2005/8/layout/hierarchy3"/>
    <dgm:cxn modelId="{6C68925C-1D24-4259-AC53-8F493CD193B3}" type="presOf" srcId="{08B19ED8-D025-4939-9F22-307422BECE0D}" destId="{8018EBBE-F487-4FB1-BB90-8D18A7B15A75}" srcOrd="0" destOrd="0" presId="urn:microsoft.com/office/officeart/2005/8/layout/hierarchy3"/>
    <dgm:cxn modelId="{A442111B-FCB1-4945-83D2-5778110F7571}" type="presOf" srcId="{8F2407DF-81BF-4CAC-8B48-294F590053A7}" destId="{9E268F85-65B9-42F5-9808-F2268A933497}" srcOrd="0" destOrd="0" presId="urn:microsoft.com/office/officeart/2005/8/layout/hierarchy3"/>
    <dgm:cxn modelId="{2C7F257C-1BAF-4BA8-B7FB-AB1ABD69C4E1}" type="presOf" srcId="{A9012C34-E910-44D6-BA57-222995948040}" destId="{2DA8E6ED-2C1E-45D5-81EB-5FB571FA6394}" srcOrd="0" destOrd="0" presId="urn:microsoft.com/office/officeart/2005/8/layout/hierarchy3"/>
    <dgm:cxn modelId="{B33AE3EC-B537-4EC7-9D94-F1D1102A69C7}" type="presOf" srcId="{78835792-029C-4B33-88D8-D5A47265B622}" destId="{7157B71C-BAD2-4B9E-AF1A-0480A596F8E1}" srcOrd="0" destOrd="0" presId="urn:microsoft.com/office/officeart/2005/8/layout/hierarchy3"/>
    <dgm:cxn modelId="{D2A8B703-04D9-4769-9D44-51CA1EF78677}" type="presOf" srcId="{17C7C7CF-9605-44B4-A2FD-913E65728C83}" destId="{3B8A03EC-98B7-40B4-88E2-FA35C9ED968C}" srcOrd="0" destOrd="0" presId="urn:microsoft.com/office/officeart/2005/8/layout/hierarchy3"/>
    <dgm:cxn modelId="{2F5F3166-69BF-4AF5-A828-3BBF677417A8}" type="presOf" srcId="{0338E2E5-E33C-4AE2-87C8-8A900D3E618D}" destId="{4C87A36C-7292-4657-8E3B-97B04D0D320F}" srcOrd="0" destOrd="0" presId="urn:microsoft.com/office/officeart/2005/8/layout/hierarchy3"/>
    <dgm:cxn modelId="{62406DC4-00E8-4074-918A-46BB9ED7C289}" type="presOf" srcId="{D8D2FF82-D63D-43B9-B1C4-6307182E7E87}" destId="{B5CFBDEA-5A75-45D1-8DBC-56466DA9F7CC}" srcOrd="0" destOrd="0" presId="urn:microsoft.com/office/officeart/2005/8/layout/hierarchy3"/>
    <dgm:cxn modelId="{886BB0A9-0C78-4D6C-B253-D417BD701FB2}" srcId="{FA79DFE3-C86C-4BB5-9E32-185707E22239}" destId="{7628B28E-85DB-4433-8676-5862520541DF}" srcOrd="3" destOrd="0" parTransId="{17C7C7CF-9605-44B4-A2FD-913E65728C83}" sibTransId="{5991F4DE-1964-4E9B-AF6B-0EBABC250E25}"/>
    <dgm:cxn modelId="{BE7A78FE-38AF-4808-999B-41BAD846398E}" srcId="{8F2407DF-81BF-4CAC-8B48-294F590053A7}" destId="{FA79DFE3-C86C-4BB5-9E32-185707E22239}" srcOrd="0" destOrd="0" parTransId="{984F525C-8AD5-4E0A-97E3-BBA64B92ED4D}" sibTransId="{E4524CBE-9ABC-4158-8AB3-16DBEC9D2C6A}"/>
    <dgm:cxn modelId="{C7BD1E40-5EB2-4735-9D25-5C03D388446D}" type="presOf" srcId="{068B6E91-C4DB-4EFA-A51E-EB6261F775BC}" destId="{D6275125-1C13-479A-8B77-821D71103141}" srcOrd="0" destOrd="0" presId="urn:microsoft.com/office/officeart/2005/8/layout/hierarchy3"/>
    <dgm:cxn modelId="{40C63C76-C1A6-44A6-BB61-CBAF0F847F1B}" srcId="{FA79DFE3-C86C-4BB5-9E32-185707E22239}" destId="{9CF69E05-829C-44DC-ACD7-FDF4470C745E}" srcOrd="1" destOrd="0" parTransId="{6B286E49-9EDA-49BB-917B-322A69EE3A56}" sibTransId="{82AA1486-D084-4101-ACE4-0903A351815F}"/>
    <dgm:cxn modelId="{FD273178-3353-4B59-9457-DE813A018746}" type="presOf" srcId="{17A803AF-5F85-4E6A-81C3-FF393FE608E8}" destId="{D0D5C229-1F42-4976-8A39-B0FBF8FADDE9}" srcOrd="0" destOrd="0" presId="urn:microsoft.com/office/officeart/2005/8/layout/hierarchy3"/>
    <dgm:cxn modelId="{634DDE51-EB6A-479B-A9E3-933E82A1629D}" type="presOf" srcId="{FA79DFE3-C86C-4BB5-9E32-185707E22239}" destId="{5EDCBDC7-ED73-4EC1-A3F9-40ECF09F6B99}" srcOrd="0" destOrd="0" presId="urn:microsoft.com/office/officeart/2005/8/layout/hierarchy3"/>
    <dgm:cxn modelId="{1D22656A-CBB5-4508-BA44-E0A8AA12EB8B}" type="presOf" srcId="{4A9607B5-884C-4E9C-B160-C47D8FD4EFBB}" destId="{F3684085-0924-4902-8C85-D45C92F4BFEA}" srcOrd="0" destOrd="0" presId="urn:microsoft.com/office/officeart/2005/8/layout/hierarchy3"/>
    <dgm:cxn modelId="{F96E104D-DA8D-4E1D-B4C8-78CB139C5F68}" type="presOf" srcId="{1F3D086C-8AEA-4544-B500-368F38CF9F07}" destId="{B62B64A3-52FB-43CE-B81C-85257496D240}" srcOrd="0" destOrd="0" presId="urn:microsoft.com/office/officeart/2005/8/layout/hierarchy3"/>
    <dgm:cxn modelId="{E59F7A53-58EE-435F-9D41-DDAF83ED2DEF}" srcId="{FA79DFE3-C86C-4BB5-9E32-185707E22239}" destId="{0338E2E5-E33C-4AE2-87C8-8A900D3E618D}" srcOrd="6" destOrd="0" parTransId="{78835792-029C-4B33-88D8-D5A47265B622}" sibTransId="{49EB94C1-3106-4C98-B0CE-45D269B79409}"/>
    <dgm:cxn modelId="{718F2B67-7D4A-439F-A749-14CC131E6071}" type="presOf" srcId="{698391F6-EF06-4E9C-80BA-623F8F0756A2}" destId="{0C29208C-2A8F-4979-9B85-B16A4F383F1E}" srcOrd="0" destOrd="0" presId="urn:microsoft.com/office/officeart/2005/8/layout/hierarchy3"/>
    <dgm:cxn modelId="{70D32A48-A148-496A-86E9-96C3148B04D9}" srcId="{FA79DFE3-C86C-4BB5-9E32-185707E22239}" destId="{068B6E91-C4DB-4EFA-A51E-EB6261F775BC}" srcOrd="2" destOrd="0" parTransId="{4A9607B5-884C-4E9C-B160-C47D8FD4EFBB}" sibTransId="{D3503B3A-2B37-4648-A62F-F7A755ECF8F4}"/>
    <dgm:cxn modelId="{2939F601-A591-4E87-B3DE-9BFC83136195}" type="presOf" srcId="{9CF69E05-829C-44DC-ACD7-FDF4470C745E}" destId="{A9C55A8E-CD1B-4735-B8A5-51A137D37BF0}" srcOrd="0" destOrd="0" presId="urn:microsoft.com/office/officeart/2005/8/layout/hierarchy3"/>
    <dgm:cxn modelId="{B632F9EC-7BC4-42AF-A446-8E1502AC4D7B}" type="presOf" srcId="{3D563BBD-3D83-45C4-B48A-2478A91B1D40}" destId="{E0D9E3A9-2D17-41A5-A43C-AE2611F4B577}" srcOrd="0" destOrd="0" presId="urn:microsoft.com/office/officeart/2005/8/layout/hierarchy3"/>
    <dgm:cxn modelId="{F11B8752-EB62-40D4-9235-7B04B39B0B4E}" srcId="{FA79DFE3-C86C-4BB5-9E32-185707E22239}" destId="{698391F6-EF06-4E9C-80BA-623F8F0756A2}" srcOrd="7" destOrd="0" parTransId="{A9012C34-E910-44D6-BA57-222995948040}" sibTransId="{78E60B41-20DF-4000-A734-1070AA229106}"/>
    <dgm:cxn modelId="{1D4A151D-31E4-42A8-BA13-C2EA95F7560E}" type="presOf" srcId="{FE9D98B8-A7F3-4193-BCBE-17533CC6D3CC}" destId="{8751DD0E-79B0-4411-83B3-312DF11E91AD}" srcOrd="0" destOrd="0" presId="urn:microsoft.com/office/officeart/2005/8/layout/hierarchy3"/>
    <dgm:cxn modelId="{38B7348D-F4DE-46F1-9E31-DF237B537DD8}" type="presOf" srcId="{FA79DFE3-C86C-4BB5-9E32-185707E22239}" destId="{C37F2C70-A842-4C78-A67D-B0141061CEBA}" srcOrd="1" destOrd="0" presId="urn:microsoft.com/office/officeart/2005/8/layout/hierarchy3"/>
    <dgm:cxn modelId="{647F62B6-E578-4F06-8819-F958EE6BA08E}" srcId="{FA79DFE3-C86C-4BB5-9E32-185707E22239}" destId="{17A803AF-5F85-4E6A-81C3-FF393FE608E8}" srcOrd="4" destOrd="0" parTransId="{3D563BBD-3D83-45C4-B48A-2478A91B1D40}" sibTransId="{E48E6F59-C2C5-421F-91B9-B467C222A069}"/>
    <dgm:cxn modelId="{68C18C94-72E6-4780-BC10-765344410E0A}" type="presParOf" srcId="{9E268F85-65B9-42F5-9808-F2268A933497}" destId="{CB196D71-1D6C-4366-BE8B-60361FF26CDE}" srcOrd="0" destOrd="0" presId="urn:microsoft.com/office/officeart/2005/8/layout/hierarchy3"/>
    <dgm:cxn modelId="{5A90831B-018F-4C5C-9F16-7B30B1B6E040}" type="presParOf" srcId="{CB196D71-1D6C-4366-BE8B-60361FF26CDE}" destId="{E307E8D0-FC43-414F-A604-1210A704AC51}" srcOrd="0" destOrd="0" presId="urn:microsoft.com/office/officeart/2005/8/layout/hierarchy3"/>
    <dgm:cxn modelId="{BBFA0F0D-3666-47EE-8B07-0DC40755F274}" type="presParOf" srcId="{E307E8D0-FC43-414F-A604-1210A704AC51}" destId="{5EDCBDC7-ED73-4EC1-A3F9-40ECF09F6B99}" srcOrd="0" destOrd="0" presId="urn:microsoft.com/office/officeart/2005/8/layout/hierarchy3"/>
    <dgm:cxn modelId="{DB711894-FE18-4E2E-9004-BD89807E8817}" type="presParOf" srcId="{E307E8D0-FC43-414F-A604-1210A704AC51}" destId="{C37F2C70-A842-4C78-A67D-B0141061CEBA}" srcOrd="1" destOrd="0" presId="urn:microsoft.com/office/officeart/2005/8/layout/hierarchy3"/>
    <dgm:cxn modelId="{64982E1D-6422-4EAB-B54F-54C5FABE1EC9}" type="presParOf" srcId="{CB196D71-1D6C-4366-BE8B-60361FF26CDE}" destId="{13EF4796-5D42-439D-9D19-BD1869ED5D5D}" srcOrd="1" destOrd="0" presId="urn:microsoft.com/office/officeart/2005/8/layout/hierarchy3"/>
    <dgm:cxn modelId="{5CF2EEF9-55E5-40F9-875E-BF36F33E8745}" type="presParOf" srcId="{13EF4796-5D42-439D-9D19-BD1869ED5D5D}" destId="{8018EBBE-F487-4FB1-BB90-8D18A7B15A75}" srcOrd="0" destOrd="0" presId="urn:microsoft.com/office/officeart/2005/8/layout/hierarchy3"/>
    <dgm:cxn modelId="{EE279714-CFF9-44E7-81C4-031C880181D4}" type="presParOf" srcId="{13EF4796-5D42-439D-9D19-BD1869ED5D5D}" destId="{8751DD0E-79B0-4411-83B3-312DF11E91AD}" srcOrd="1" destOrd="0" presId="urn:microsoft.com/office/officeart/2005/8/layout/hierarchy3"/>
    <dgm:cxn modelId="{5F627BCA-DE2E-4FD0-8401-948DB414758A}" type="presParOf" srcId="{13EF4796-5D42-439D-9D19-BD1869ED5D5D}" destId="{D96898FE-D1EE-4F11-9158-5A1920D49128}" srcOrd="2" destOrd="0" presId="urn:microsoft.com/office/officeart/2005/8/layout/hierarchy3"/>
    <dgm:cxn modelId="{D364D938-5843-4896-8935-9A9232334C83}" type="presParOf" srcId="{13EF4796-5D42-439D-9D19-BD1869ED5D5D}" destId="{A9C55A8E-CD1B-4735-B8A5-51A137D37BF0}" srcOrd="3" destOrd="0" presId="urn:microsoft.com/office/officeart/2005/8/layout/hierarchy3"/>
    <dgm:cxn modelId="{EB877F2B-81CD-44CB-BBA7-BBDED9221C02}" type="presParOf" srcId="{13EF4796-5D42-439D-9D19-BD1869ED5D5D}" destId="{F3684085-0924-4902-8C85-D45C92F4BFEA}" srcOrd="4" destOrd="0" presId="urn:microsoft.com/office/officeart/2005/8/layout/hierarchy3"/>
    <dgm:cxn modelId="{CA946981-01DD-46BB-905D-4631B43D98CE}" type="presParOf" srcId="{13EF4796-5D42-439D-9D19-BD1869ED5D5D}" destId="{D6275125-1C13-479A-8B77-821D71103141}" srcOrd="5" destOrd="0" presId="urn:microsoft.com/office/officeart/2005/8/layout/hierarchy3"/>
    <dgm:cxn modelId="{38B10AE9-ADC5-4E67-8A2C-AC1F98C5A00A}" type="presParOf" srcId="{13EF4796-5D42-439D-9D19-BD1869ED5D5D}" destId="{3B8A03EC-98B7-40B4-88E2-FA35C9ED968C}" srcOrd="6" destOrd="0" presId="urn:microsoft.com/office/officeart/2005/8/layout/hierarchy3"/>
    <dgm:cxn modelId="{77B1E157-2658-4F3D-A028-EE9B591BD71D}" type="presParOf" srcId="{13EF4796-5D42-439D-9D19-BD1869ED5D5D}" destId="{425BA9EF-184A-4FCE-BFA9-18DEC1C7090A}" srcOrd="7" destOrd="0" presId="urn:microsoft.com/office/officeart/2005/8/layout/hierarchy3"/>
    <dgm:cxn modelId="{0CDC21BD-1E9E-40C6-9416-9A6C6BAE5DF1}" type="presParOf" srcId="{13EF4796-5D42-439D-9D19-BD1869ED5D5D}" destId="{E0D9E3A9-2D17-41A5-A43C-AE2611F4B577}" srcOrd="8" destOrd="0" presId="urn:microsoft.com/office/officeart/2005/8/layout/hierarchy3"/>
    <dgm:cxn modelId="{079659FD-DF3E-4F4F-8DE8-06BBBF8879DC}" type="presParOf" srcId="{13EF4796-5D42-439D-9D19-BD1869ED5D5D}" destId="{D0D5C229-1F42-4976-8A39-B0FBF8FADDE9}" srcOrd="9" destOrd="0" presId="urn:microsoft.com/office/officeart/2005/8/layout/hierarchy3"/>
    <dgm:cxn modelId="{08C1A462-0BD2-45B4-A214-6067AA787154}" type="presParOf" srcId="{13EF4796-5D42-439D-9D19-BD1869ED5D5D}" destId="{B62B64A3-52FB-43CE-B81C-85257496D240}" srcOrd="10" destOrd="0" presId="urn:microsoft.com/office/officeart/2005/8/layout/hierarchy3"/>
    <dgm:cxn modelId="{0D924854-B76D-4F59-90F3-1E175CCE2D94}" type="presParOf" srcId="{13EF4796-5D42-439D-9D19-BD1869ED5D5D}" destId="{B5CFBDEA-5A75-45D1-8DBC-56466DA9F7CC}" srcOrd="11" destOrd="0" presId="urn:microsoft.com/office/officeart/2005/8/layout/hierarchy3"/>
    <dgm:cxn modelId="{E24C5E17-B2F1-4E2D-BBBF-53E8C860D3D4}" type="presParOf" srcId="{13EF4796-5D42-439D-9D19-BD1869ED5D5D}" destId="{7157B71C-BAD2-4B9E-AF1A-0480A596F8E1}" srcOrd="12" destOrd="0" presId="urn:microsoft.com/office/officeart/2005/8/layout/hierarchy3"/>
    <dgm:cxn modelId="{1D4757ED-A84E-4F40-BE5D-EF177C7186EA}" type="presParOf" srcId="{13EF4796-5D42-439D-9D19-BD1869ED5D5D}" destId="{4C87A36C-7292-4657-8E3B-97B04D0D320F}" srcOrd="13" destOrd="0" presId="urn:microsoft.com/office/officeart/2005/8/layout/hierarchy3"/>
    <dgm:cxn modelId="{358880D3-1E67-4348-9C8E-0B13684A88C6}" type="presParOf" srcId="{13EF4796-5D42-439D-9D19-BD1869ED5D5D}" destId="{2DA8E6ED-2C1E-45D5-81EB-5FB571FA6394}" srcOrd="14" destOrd="0" presId="urn:microsoft.com/office/officeart/2005/8/layout/hierarchy3"/>
    <dgm:cxn modelId="{472088A2-B382-4F97-9D33-CE35E3C8C233}" type="presParOf" srcId="{13EF4796-5D42-439D-9D19-BD1869ED5D5D}" destId="{0C29208C-2A8F-4979-9B85-B16A4F383F1E}" srcOrd="1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F71400-6E3E-4040-AA0E-39A63A57D967}">
      <dsp:nvSpPr>
        <dsp:cNvPr id="0" name=""/>
        <dsp:cNvSpPr/>
      </dsp:nvSpPr>
      <dsp:spPr>
        <a:xfrm>
          <a:off x="1585758" y="949"/>
          <a:ext cx="5397435" cy="323846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b="1" i="1" kern="1200" dirty="0" smtClean="0">
              <a:latin typeface="Times New Roman" pitchFamily="18" charset="0"/>
              <a:cs typeface="Times New Roman" pitchFamily="18" charset="0"/>
            </a:rPr>
            <a:t>Формирование финансовой грамотности у детей дошкольного возраста</a:t>
          </a:r>
          <a:endParaRPr lang="ru-RU" sz="4300" kern="1200" dirty="0"/>
        </a:p>
      </dsp:txBody>
      <dsp:txXfrm>
        <a:off x="1585758" y="949"/>
        <a:ext cx="5397435" cy="3238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1BC46E-0463-4D74-8367-0B63DDA53990}">
      <dsp:nvSpPr>
        <dsp:cNvPr id="0" name=""/>
        <dsp:cNvSpPr/>
      </dsp:nvSpPr>
      <dsp:spPr>
        <a:xfrm>
          <a:off x="0" y="456888"/>
          <a:ext cx="5328591" cy="3792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3558" tIns="583184" rIns="413558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В условиях рыночной экономики современная жизнь диктует свои стандарты: человеку в любом возрасте, чтобы быть успешным, необходимо быть финансово грамотным.</a:t>
          </a:r>
          <a:endParaRPr lang="ru-RU" sz="2800" kern="1200" dirty="0"/>
        </a:p>
      </dsp:txBody>
      <dsp:txXfrm>
        <a:off x="0" y="456888"/>
        <a:ext cx="5328591" cy="3792600"/>
      </dsp:txXfrm>
    </dsp:sp>
    <dsp:sp modelId="{BF05A39F-B7C8-4571-86CE-EAE193420E00}">
      <dsp:nvSpPr>
        <dsp:cNvPr id="0" name=""/>
        <dsp:cNvSpPr/>
      </dsp:nvSpPr>
      <dsp:spPr>
        <a:xfrm>
          <a:off x="266429" y="43608"/>
          <a:ext cx="3730014" cy="8265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86" tIns="0" rIns="140986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Актуальность</a:t>
          </a:r>
          <a:endParaRPr lang="ru-RU" sz="2800" kern="1200" dirty="0"/>
        </a:p>
      </dsp:txBody>
      <dsp:txXfrm>
        <a:off x="306778" y="83957"/>
        <a:ext cx="3649316" cy="7458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92838-7B21-4D12-B4C1-E9942E585595}">
      <dsp:nvSpPr>
        <dsp:cNvPr id="0" name=""/>
        <dsp:cNvSpPr/>
      </dsp:nvSpPr>
      <dsp:spPr>
        <a:xfrm>
          <a:off x="0" y="0"/>
          <a:ext cx="8712968" cy="201622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Финансовая грамотность – это особое качество человека, которое формируется с самого малого возраста и показывает умение самостоятельно зарабатывать деньги и грамотно ими управлять.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8712968" cy="20162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94B55-54F7-4AE6-A886-5E72C1217371}">
      <dsp:nvSpPr>
        <dsp:cNvPr id="0" name=""/>
        <dsp:cNvSpPr/>
      </dsp:nvSpPr>
      <dsp:spPr>
        <a:xfrm>
          <a:off x="0" y="4661564"/>
          <a:ext cx="8640960" cy="153002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Без сформированных первичных экономических представлений невозможно формирование финансовой грамотности.</a:t>
          </a:r>
          <a:br>
            <a:rPr lang="ru-RU" sz="2200" kern="1200" dirty="0" smtClean="0">
              <a:latin typeface="Times New Roman" pitchFamily="18" charset="0"/>
              <a:cs typeface="Times New Roman" pitchFamily="18" charset="0"/>
            </a:rPr>
          </a:br>
          <a:endParaRPr lang="ru-RU" sz="2200" kern="1200" dirty="0"/>
        </a:p>
      </dsp:txBody>
      <dsp:txXfrm>
        <a:off x="0" y="4661564"/>
        <a:ext cx="8640960" cy="1530029"/>
      </dsp:txXfrm>
    </dsp:sp>
    <dsp:sp modelId="{10196AE6-D84C-4667-9A6D-940A37BE98C0}">
      <dsp:nvSpPr>
        <dsp:cNvPr id="0" name=""/>
        <dsp:cNvSpPr/>
      </dsp:nvSpPr>
      <dsp:spPr>
        <a:xfrm rot="10800000">
          <a:off x="0" y="2331329"/>
          <a:ext cx="8640960" cy="2353185"/>
        </a:xfrm>
        <a:prstGeom prst="upArrowCallou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Экономическая культура личности дошкольника характеризуется наличием первичных представлений об экономических категориях.</a:t>
          </a:r>
          <a:endParaRPr lang="ru-RU" sz="2200" kern="1200" dirty="0"/>
        </a:p>
      </dsp:txBody>
      <dsp:txXfrm rot="10800000">
        <a:off x="0" y="2331329"/>
        <a:ext cx="8640960" cy="1529029"/>
      </dsp:txXfrm>
    </dsp:sp>
    <dsp:sp modelId="{A001C07C-4B43-4085-892D-A1932FA88EAD}">
      <dsp:nvSpPr>
        <dsp:cNvPr id="0" name=""/>
        <dsp:cNvSpPr/>
      </dsp:nvSpPr>
      <dsp:spPr>
        <a:xfrm rot="10800000">
          <a:off x="0" y="1094"/>
          <a:ext cx="8640960" cy="2353185"/>
        </a:xfrm>
        <a:prstGeom prst="upArrowCallou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i="1" kern="1200" dirty="0" smtClean="0">
              <a:latin typeface="Times New Roman" pitchFamily="18" charset="0"/>
              <a:cs typeface="Times New Roman" pitchFamily="18" charset="0"/>
            </a:rPr>
            <a:t>Федеральный государственный образовательный стандарт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 дошкольного образования ставит задачу формирования общей культуры личности детей.</a:t>
          </a:r>
          <a:br>
            <a:rPr lang="ru-RU" sz="2200" kern="1200" dirty="0" smtClean="0">
              <a:latin typeface="Times New Roman" pitchFamily="18" charset="0"/>
              <a:cs typeface="Times New Roman" pitchFamily="18" charset="0"/>
            </a:rPr>
          </a:br>
          <a:endParaRPr lang="ru-RU" sz="2200" kern="1200" dirty="0"/>
        </a:p>
      </dsp:txBody>
      <dsp:txXfrm rot="10800000">
        <a:off x="0" y="1094"/>
        <a:ext cx="8640960" cy="15290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96950-2444-460B-A74C-29C15CF5437E}">
      <dsp:nvSpPr>
        <dsp:cNvPr id="0" name=""/>
        <dsp:cNvSpPr/>
      </dsp:nvSpPr>
      <dsp:spPr>
        <a:xfrm>
          <a:off x="0" y="847337"/>
          <a:ext cx="8712968" cy="2303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6223" tIns="1353820" rIns="676223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Об этом свидетельствуют работы таких исследователей как Р. С. Буре, Л. С. Дзинтерс, И. В. Житко, Л. М. Казарян, Л. В. Крайновой, Л. Я. Мусатовой, В. Г. Нечаевой и др.</a:t>
          </a:r>
          <a:endParaRPr lang="ru-RU" sz="2000" kern="1200" dirty="0"/>
        </a:p>
      </dsp:txBody>
      <dsp:txXfrm>
        <a:off x="0" y="847337"/>
        <a:ext cx="8712968" cy="2303437"/>
      </dsp:txXfrm>
    </dsp:sp>
    <dsp:sp modelId="{63CA2CD5-FE75-4645-A2D5-A9DEC633EE2E}">
      <dsp:nvSpPr>
        <dsp:cNvPr id="0" name=""/>
        <dsp:cNvSpPr/>
      </dsp:nvSpPr>
      <dsp:spPr>
        <a:xfrm>
          <a:off x="435648" y="350233"/>
          <a:ext cx="6099077" cy="14565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0531" tIns="0" rIns="230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Проблема экономического воспитания и обучения в дошкольной педагогике рассматривалась как составная часть трудового воспитания. </a:t>
          </a:r>
          <a:endParaRPr lang="ru-RU" sz="2000" kern="1200" dirty="0"/>
        </a:p>
      </dsp:txBody>
      <dsp:txXfrm>
        <a:off x="506749" y="421334"/>
        <a:ext cx="5956875" cy="13143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3C345-9D6D-47F3-A02C-545C758E4517}">
      <dsp:nvSpPr>
        <dsp:cNvPr id="0" name=""/>
        <dsp:cNvSpPr/>
      </dsp:nvSpPr>
      <dsp:spPr>
        <a:xfrm>
          <a:off x="3127" y="4544"/>
          <a:ext cx="8706712" cy="1116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itchFamily="18" charset="0"/>
              <a:cs typeface="Times New Roman" pitchFamily="18" charset="0"/>
            </a:rPr>
            <a:t>Цель: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Помочь детям войти в социально-экономическую жизнь, способствовать формированию основ финансовой грамотности у детей дошкольного возраста.</a:t>
          </a:r>
          <a:br>
            <a:rPr lang="ru-RU" sz="2000" kern="1200" dirty="0" smtClean="0">
              <a:latin typeface="Times New Roman" pitchFamily="18" charset="0"/>
              <a:cs typeface="Times New Roman" pitchFamily="18" charset="0"/>
            </a:rPr>
          </a:br>
          <a:endParaRPr lang="ru-RU" sz="2000" kern="1200" dirty="0"/>
        </a:p>
      </dsp:txBody>
      <dsp:txXfrm>
        <a:off x="35819" y="37236"/>
        <a:ext cx="8641328" cy="1050820"/>
      </dsp:txXfrm>
    </dsp:sp>
    <dsp:sp modelId="{1F48B757-7E7F-402E-B27A-CEF652454B0E}">
      <dsp:nvSpPr>
        <dsp:cNvPr id="0" name=""/>
        <dsp:cNvSpPr/>
      </dsp:nvSpPr>
      <dsp:spPr>
        <a:xfrm>
          <a:off x="23252" y="1293487"/>
          <a:ext cx="8689715" cy="593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latin typeface="Times New Roman" pitchFamily="18" charset="0"/>
              <a:cs typeface="Times New Roman" pitchFamily="18" charset="0"/>
            </a:rPr>
            <a:t>Задачи:</a:t>
          </a:r>
          <a:endParaRPr lang="ru-RU" sz="2000" kern="1200" dirty="0"/>
        </a:p>
      </dsp:txBody>
      <dsp:txXfrm>
        <a:off x="40633" y="1310868"/>
        <a:ext cx="8654953" cy="558685"/>
      </dsp:txXfrm>
    </dsp:sp>
    <dsp:sp modelId="{9C18F2FC-3759-4D01-81BE-D265900C19DF}">
      <dsp:nvSpPr>
        <dsp:cNvPr id="0" name=""/>
        <dsp:cNvSpPr/>
      </dsp:nvSpPr>
      <dsp:spPr>
        <a:xfrm>
          <a:off x="0" y="2042153"/>
          <a:ext cx="1854978" cy="44825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Создать условия для формирования элементарных экономических знаний у детей.</a:t>
          </a:r>
          <a:endParaRPr lang="ru-RU" sz="2000" kern="1200" dirty="0"/>
        </a:p>
      </dsp:txBody>
      <dsp:txXfrm>
        <a:off x="54330" y="2096483"/>
        <a:ext cx="1746318" cy="4373908"/>
      </dsp:txXfrm>
    </dsp:sp>
    <dsp:sp modelId="{6A20D7AE-8B72-4F44-B535-B1B34EE7BDD5}">
      <dsp:nvSpPr>
        <dsp:cNvPr id="0" name=""/>
        <dsp:cNvSpPr/>
      </dsp:nvSpPr>
      <dsp:spPr>
        <a:xfrm>
          <a:off x="1918071" y="2042153"/>
          <a:ext cx="2097845" cy="16022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Научить понимать и ценить окружающий предметный мир</a:t>
          </a:r>
          <a:endParaRPr lang="ru-RU" sz="2000" kern="1200" dirty="0"/>
        </a:p>
      </dsp:txBody>
      <dsp:txXfrm>
        <a:off x="1965001" y="2089083"/>
        <a:ext cx="2003985" cy="1508434"/>
      </dsp:txXfrm>
    </dsp:sp>
    <dsp:sp modelId="{C96F77CF-3407-4751-A777-9AD90F626C10}">
      <dsp:nvSpPr>
        <dsp:cNvPr id="0" name=""/>
        <dsp:cNvSpPr/>
      </dsp:nvSpPr>
      <dsp:spPr>
        <a:xfrm>
          <a:off x="4072412" y="2042153"/>
          <a:ext cx="1616799" cy="16022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Развить эмоциональную сферу детей.</a:t>
          </a:r>
          <a:br>
            <a:rPr lang="ru-RU" sz="2000" kern="1200" dirty="0" smtClean="0">
              <a:latin typeface="Times New Roman" pitchFamily="18" charset="0"/>
              <a:cs typeface="Times New Roman" pitchFamily="18" charset="0"/>
            </a:rPr>
          </a:br>
          <a:endParaRPr lang="ru-RU" sz="2000" kern="1200" dirty="0"/>
        </a:p>
      </dsp:txBody>
      <dsp:txXfrm>
        <a:off x="4119340" y="2089081"/>
        <a:ext cx="1522943" cy="1508393"/>
      </dsp:txXfrm>
    </dsp:sp>
    <dsp:sp modelId="{75E5FEF0-549D-476B-BC4F-C901BA4FD437}">
      <dsp:nvSpPr>
        <dsp:cNvPr id="0" name=""/>
        <dsp:cNvSpPr/>
      </dsp:nvSpPr>
      <dsp:spPr>
        <a:xfrm>
          <a:off x="5768153" y="2042153"/>
          <a:ext cx="1699640" cy="44825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Развить у детей навыки и привычки речевого этикета, культурного поведения в быту .</a:t>
          </a:r>
          <a:endParaRPr lang="ru-RU" sz="2000" kern="1200" dirty="0"/>
        </a:p>
      </dsp:txBody>
      <dsp:txXfrm>
        <a:off x="5817934" y="2091934"/>
        <a:ext cx="1600078" cy="4383006"/>
      </dsp:txXfrm>
    </dsp:sp>
    <dsp:sp modelId="{19387866-4CB6-44C2-8A80-991CE9ECB3FA}">
      <dsp:nvSpPr>
        <dsp:cNvPr id="0" name=""/>
        <dsp:cNvSpPr/>
      </dsp:nvSpPr>
      <dsp:spPr>
        <a:xfrm>
          <a:off x="7560771" y="2042153"/>
          <a:ext cx="1149739" cy="44825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Формировать правильное отношение к деньгам.</a:t>
          </a:r>
          <a:endParaRPr lang="ru-RU" sz="2000" kern="1200" dirty="0"/>
        </a:p>
      </dsp:txBody>
      <dsp:txXfrm>
        <a:off x="7594446" y="2075828"/>
        <a:ext cx="1082389" cy="44152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 smtClean="0"/>
              <a:t>14.02.2023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20EE3-BA2C-418C-8B22-CF95BD0B6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763440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 smtClean="0"/>
              <a:t>14.02.2023</a:t>
            </a:r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E4C9F-9AEA-4613-99B9-20751D014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349106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E4C9F-9AEA-4613-99B9-20751D0146B5}" type="slidenum">
              <a:rPr lang="ru-RU" smtClean="0"/>
              <a:t>1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ru-RU" smtClean="0"/>
              <a:t>14.02.2023</a:t>
            </a:r>
            <a:endParaRPr lang="ru-RU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204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ru-RU" smtClean="0"/>
              <a:t>14.02.2023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4C9F-9AEA-4613-99B9-20751D0146B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85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03E1-D355-41C8-9534-6D602F95EBE9}" type="datetime1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03CA-043A-4213-93F7-26769A7DDC4E}" type="datetime1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3C28-F5C9-46DF-8D76-E73C9024D05C}" type="datetime1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BC652-8526-48FE-BB08-70C572AED885}" type="datetime1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6E0A-CDD9-4448-BC83-7EF6146A895E}" type="datetime1">
              <a:rPr lang="ru-RU" smtClean="0"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A756-0EC4-4D74-94D8-AD1A47A04350}" type="datetime1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E9F2-A3AF-42CE-9A44-09D0946CEDD5}" type="datetime1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5D59-32E0-4212-BFDC-14AFB0F37D20}" type="datetime1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73C60-5D88-49F8-AF9F-C0CD3A67CEAC}" type="datetime1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4839-E20B-4990-ACEA-BFC1EA3F00FA}" type="datetime1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2CA62-4574-4E31-98C4-964E2520C0A1}" type="datetime1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F29B1-7844-4830-882E-5B598EDE7F81}" type="datetime1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Лямкина Н.В.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12" Type="http://schemas.microsoft.com/office/2007/relationships/diagramDrawing" Target="../diagrams/drawing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diagramColors" Target="../diagrams/colors3.xml"/><Relationship Id="rId5" Type="http://schemas.openxmlformats.org/officeDocument/2006/relationships/diagramColors" Target="../diagrams/colors2.xml"/><Relationship Id="rId10" Type="http://schemas.openxmlformats.org/officeDocument/2006/relationships/diagramQuickStyle" Target="../diagrams/quickStyle3.xml"/><Relationship Id="rId4" Type="http://schemas.openxmlformats.org/officeDocument/2006/relationships/diagramQuickStyle" Target="../diagrams/quickStyle2.xml"/><Relationship Id="rId9" Type="http://schemas.openxmlformats.org/officeDocument/2006/relationships/diagramLayout" Target="../diagrams/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8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1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Фрося Кулакова\Desktop\happy-little-boy-businessman-holding-a-stack-of-vector-15959328.jpg"/>
          <p:cNvPicPr>
            <a:picLocks noChangeAspect="1" noChangeArrowheads="1"/>
          </p:cNvPicPr>
          <p:nvPr/>
        </p:nvPicPr>
        <p:blipFill>
          <a:blip r:embed="rId3" cstate="print"/>
          <a:srcRect l="24296" r="19005" b="15001"/>
          <a:stretch>
            <a:fillRect/>
          </a:stretch>
        </p:blipFill>
        <p:spPr bwMode="auto">
          <a:xfrm>
            <a:off x="0" y="3573016"/>
            <a:ext cx="2028944" cy="3284984"/>
          </a:xfrm>
          <a:prstGeom prst="rect">
            <a:avLst/>
          </a:prstGeom>
          <a:noFill/>
        </p:spPr>
      </p:pic>
      <p:pic>
        <p:nvPicPr>
          <p:cNvPr id="1026" name="Picture 2" descr="C:\Users\Фрося Кулакова\Desktop\finansovaya_gramotnost_blog_5e6b681d3069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9744" y="3813915"/>
            <a:ext cx="2304256" cy="3044085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6093296"/>
            <a:ext cx="4968552" cy="531440"/>
          </a:xfrm>
        </p:spPr>
        <p:txBody>
          <a:bodyPr>
            <a:normAutofit fontScale="55000" lnSpcReduction="2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 методист ГБДОУ д/с № 82 Петроградского района Санкт – Петербурга : Лямкина Н.В.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395536" y="1268760"/>
          <a:ext cx="8568952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EFA6-5E6A-492D-9C27-B6261E03B41B}" type="datetime1">
              <a:rPr lang="ru-RU" smtClean="0"/>
              <a:t>14.02.2023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384216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179512" y="2564904"/>
          <a:ext cx="5328592" cy="429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C:\Users\Фрося Кулакова\Desktop\kisspng-expense-income-cost-link-free-accounting-5af2d0bfecf8b5.png"/>
          <p:cNvPicPr>
            <a:picLocks noChangeAspect="1" noChangeArrowheads="1"/>
          </p:cNvPicPr>
          <p:nvPr/>
        </p:nvPicPr>
        <p:blipFill>
          <a:blip r:embed="rId7" cstate="print"/>
          <a:srcRect l="20291" t="3639" r="19801" b="6053"/>
          <a:stretch>
            <a:fillRect/>
          </a:stretch>
        </p:blipFill>
        <p:spPr bwMode="auto">
          <a:xfrm>
            <a:off x="4927532" y="3185592"/>
            <a:ext cx="4216468" cy="3672408"/>
          </a:xfrm>
          <a:prstGeom prst="rect">
            <a:avLst/>
          </a:prstGeom>
          <a:noFill/>
        </p:spPr>
      </p:pic>
      <p:graphicFrame>
        <p:nvGraphicFramePr>
          <p:cNvPr id="11" name="Схема 10"/>
          <p:cNvGraphicFramePr/>
          <p:nvPr/>
        </p:nvGraphicFramePr>
        <p:xfrm>
          <a:off x="179512" y="260648"/>
          <a:ext cx="8712968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30BB-1470-485F-B826-87FC0097C960}" type="datetime1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45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51520" y="332656"/>
          <a:ext cx="864096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DD09-99B4-4416-B007-E9D4E39A66C8}" type="datetime1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808061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79512" y="0"/>
          <a:ext cx="8712968" cy="350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5" name="Picture 3" descr="C:\Users\Фрося Кулакова\Desktop\hello_html_4857e90d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284984"/>
            <a:ext cx="9092340" cy="3312368"/>
          </a:xfrm>
          <a:prstGeom prst="rect">
            <a:avLst/>
          </a:prstGeom>
          <a:noFill/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218A-62E1-48B3-9344-74656D62B2A2}" type="datetime1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738186"/>
      </p:ext>
    </p:extLst>
  </p:cSld>
  <p:clrMapOvr>
    <a:masterClrMapping/>
  </p:clrMapOvr>
  <p:transition spd="slow">
    <p:cover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179512" y="188640"/>
          <a:ext cx="8712968" cy="684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3" descr="C:\Users\Фрося Кулакова\Desktop\основы_пред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55776" y="3833664"/>
            <a:ext cx="3024336" cy="3024336"/>
          </a:xfrm>
          <a:prstGeom prst="rect">
            <a:avLst/>
          </a:prstGeom>
          <a:noFill/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34D5-E805-4E41-9682-8CF19437CB67}" type="datetime1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454268"/>
      </p:ext>
    </p:extLst>
  </p:cSld>
  <p:clrMapOvr>
    <a:masterClrMapping/>
  </p:clrMapOvr>
  <p:transition spd="slow">
    <p:cover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23426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i="1" dirty="0"/>
          </a:p>
        </p:txBody>
      </p:sp>
      <p:graphicFrame>
        <p:nvGraphicFramePr>
          <p:cNvPr id="17" name="Схема 16"/>
          <p:cNvGraphicFramePr/>
          <p:nvPr/>
        </p:nvGraphicFramePr>
        <p:xfrm>
          <a:off x="-3420888" y="0"/>
          <a:ext cx="1540971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Picture 2" descr="C:\Users\Фрося Кулакова\Desktop\kisspng-investment-clip-art-money-tree-5abdf45042a5e1.png"/>
          <p:cNvPicPr>
            <a:picLocks noChangeAspect="1" noChangeArrowheads="1"/>
          </p:cNvPicPr>
          <p:nvPr/>
        </p:nvPicPr>
        <p:blipFill>
          <a:blip r:embed="rId7" cstate="print"/>
          <a:srcRect l="13897" b="8285"/>
          <a:stretch>
            <a:fillRect/>
          </a:stretch>
        </p:blipFill>
        <p:spPr bwMode="auto">
          <a:xfrm>
            <a:off x="0" y="4769768"/>
            <a:ext cx="2450554" cy="2088232"/>
          </a:xfrm>
          <a:prstGeom prst="rect">
            <a:avLst/>
          </a:prstGeom>
          <a:noFill/>
        </p:spPr>
      </p:pic>
      <p:pic>
        <p:nvPicPr>
          <p:cNvPr id="2050" name="Picture 2" descr="C:\Users\Фрося Кулакова\Desktop\Деньги_Money (421)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20272" y="4987049"/>
            <a:ext cx="2123728" cy="1870952"/>
          </a:xfrm>
          <a:prstGeom prst="rect">
            <a:avLst/>
          </a:prstGeom>
          <a:noFill/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D522-6E27-4FEE-A745-1BC78FFCDB30}" type="datetime1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611712"/>
      </p:ext>
    </p:extLst>
  </p:cSld>
  <p:clrMapOvr>
    <a:masterClrMapping/>
  </p:clrMapOvr>
  <p:transition spd="slow">
    <p:pull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79512" y="188640"/>
          <a:ext cx="8964488" cy="614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Фрося Кулакова\Desktop\kisspng-pound-sterling-currency-united-states-dollar-excha-currency-5acf3bdd5a1758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1680" y="4359830"/>
            <a:ext cx="2342034" cy="2498170"/>
          </a:xfrm>
          <a:prstGeom prst="rect">
            <a:avLst/>
          </a:prstGeom>
          <a:noFill/>
        </p:spPr>
      </p:pic>
      <p:pic>
        <p:nvPicPr>
          <p:cNvPr id="1027" name="Picture 3" descr="C:\Users\Фрося Кулакова\Desktop\kisspng-money-clip-art-seed-money-5a7ad06a1bebf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4088" y="4293096"/>
            <a:ext cx="2177749" cy="2564904"/>
          </a:xfrm>
          <a:prstGeom prst="rect">
            <a:avLst/>
          </a:prstGeom>
          <a:noFill/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14F57-6357-44F5-9BD6-B55E0AD41751}" type="datetime1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620689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188640"/>
          <a:ext cx="8712968" cy="6497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44710"/>
                <a:gridCol w="746825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Варианты создания условий по развитию финансовой грамотности по возрастам</a:t>
                      </a:r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Младшая группа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«Магазин овощи и фрукты», «Автобус», Деньги, нарисованные детьми,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Альбомы об одной профессии,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Ненастоящие деньги,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Сказки,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err="1" smtClean="0"/>
                        <a:t>Медиатека</a:t>
                      </a:r>
                      <a:r>
                        <a:rPr lang="ru-RU" sz="1800" dirty="0" smtClean="0"/>
                        <a:t> мультфильмов,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Дидактические игры «Давай поменяемся», «Все по полочкам», «Что забыли положить в корзинку и другие.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Средняя группа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«Парикмахерская», «Зоопарк», «Почта», «Больница»,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Атрибуты для сюжетно-ролевых игр,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Деньги, нарисованные детьми,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Картотека загадок,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Книги художественные и научно-популярные, комиксы,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err="1" smtClean="0"/>
                        <a:t>Аудиотека</a:t>
                      </a:r>
                      <a:r>
                        <a:rPr lang="ru-RU" sz="1800" dirty="0" smtClean="0"/>
                        <a:t>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Альбом пословицы и поговорки в картинках,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Альбомы об одной профессии или нескольких схожих профессиях,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 Карточки о профессиях,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Дидактические игры «Что продается в магазине», «Что сколько стоит», «Деньги» и другие.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Старшая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«Банк», «Аптека», «Семья», «Ветеринарная лечебница»,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err="1" smtClean="0"/>
                        <a:t>Медиатека</a:t>
                      </a:r>
                      <a:r>
                        <a:rPr lang="ru-RU" dirty="0" smtClean="0"/>
                        <a:t> из презентаций,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err="1" smtClean="0"/>
                        <a:t>Медиатека</a:t>
                      </a:r>
                      <a:r>
                        <a:rPr lang="ru-RU" dirty="0" smtClean="0"/>
                        <a:t> интерактивных игр.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Ребусы,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Лабиринты тематические,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Игры-путешествия,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Банковские карты,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Ненастоящие деньги,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Банкомат,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Дидактические игры «Какой товар лишний?», «Что угодно для души», «Деньги» и другие.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Подготовительная группа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«Фабрика изготовления денег», «Школа», «Салон красоты», «Цирк», «Супермаркет», «Мебельная фабрика», «Банк»,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Металлические устаревшие деньги,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Альбом «Эволюция денег»,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Кроссворд,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Дидактические игры «Дорого – дешево», «Потребность – возможность», «Бюджет» и другие.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5FA8-26AA-4305-B83F-1C901D3CB0D8}" type="datetime1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342860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хема 14"/>
          <p:cNvGraphicFramePr/>
          <p:nvPr/>
        </p:nvGraphicFramePr>
        <p:xfrm>
          <a:off x="323528" y="1628800"/>
          <a:ext cx="856895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Схема 15"/>
          <p:cNvGraphicFramePr/>
          <p:nvPr/>
        </p:nvGraphicFramePr>
        <p:xfrm>
          <a:off x="251520" y="0"/>
          <a:ext cx="8892480" cy="1599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075" name="Picture 3" descr="C:\Users\Фрося Кулакова\Desktop\cartoon-man-with-magnet-drawing-money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4332045"/>
            <a:ext cx="3059832" cy="2525955"/>
          </a:xfrm>
          <a:prstGeom prst="rect">
            <a:avLst/>
          </a:prstGeom>
          <a:noFill/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B8646-9E82-4246-89C5-59424557C0A7}" type="datetime1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456690"/>
      </p:ext>
    </p:extLst>
  </p:cSld>
  <p:clrMapOvr>
    <a:masterClrMapping/>
  </p:clrMapOvr>
  <p:transition spd="slow">
    <p:pull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65425210"/>
              </p:ext>
            </p:extLst>
          </p:nvPr>
        </p:nvGraphicFramePr>
        <p:xfrm>
          <a:off x="395536" y="188640"/>
          <a:ext cx="8568952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C:\Users\Фрося Кулакова\Desktop\kisspng-arithmetic-child-number-abacus-mathematics-5b59585b4dec1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-1548680" y="3645024"/>
            <a:ext cx="6518498" cy="3621388"/>
          </a:xfrm>
          <a:prstGeom prst="rect">
            <a:avLst/>
          </a:prstGeom>
          <a:noFill/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CF42C-71DE-4613-BFCA-527651847DF0}" type="datetime1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863387"/>
      </p:ext>
    </p:extLst>
  </p:cSld>
  <p:clrMapOvr>
    <a:masterClrMapping/>
  </p:clrMapOvr>
  <p:transition spd="slow"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620688"/>
            <a:ext cx="756084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r>
              <a:rPr lang="ru-RU" sz="2000" b="1" i="1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1. Антонова Ю.Обсуждаем и играем: креативные задания для детей по финансовой грамотности. – М.: ВИТА-ПРЕСС, 2017. – 56 с.: ил.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2. Виноградова А. М. Воспитание нравственных чувств у старших дошкольников/ Под ред. А. М. Виноградовой. М. - 1989.-159 с.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3. Меньшикова, О. И., Попова, Т. Л. Экономика детям, большим и маленьким -М.:ТЦ Сфера, 1994.-157 с.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4. Сасова И. А. Экономическое воспитание детей в семье. М. - 1989.-137 с.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5. Смоленцева А. А. Введение в мир экономики или,как мы играем в экономику:Учебное пособие: СПб, 2001.-130 с.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6. Смоленцева А. А. Знакомим дошкольникас азами экономики с помощью сказок: Практическое пособие. -М.:АРКТИ, 2006.-88 с.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7. Смоленцева, А. А. К проблеме экономического воспитания старших дошкольников/ А. А. Смоленцева, М. А Моисеева//Дошкольное воспитание. -1998-№5.-с. 12-16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8. Ульева Е. Откуда берутся деньги?: Энциклопедия для малышей в сказках. Ростов н/Д: Феникс, 2018. – 45 с.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9. Шатова А. Д. Нужно ли, и зачем дошкольнику экономическое воспитание/ А. Д. Шатова// Дошкольное воспитание. -1989.-№7.-с. 21-23.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10. Шатова А. Д. Экономическое воспитание дошкольников. Учебно-методическое пособие. М.: Педагогическое общество России, 2005.-256 с.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11. Шорыгина Т. А.Беседы об экономике: Методические рекомендации. - М.:ТЦ Сфера, 2017.- 96 с.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6CBE7-5E70-4DE2-8D06-9477F9A7B10F}" type="datetime1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48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Фрося Кулакова\Desktop\ETTGGVkWoAAO-hj.jpg"/>
          <p:cNvPicPr>
            <a:picLocks noChangeAspect="1" noChangeArrowheads="1"/>
          </p:cNvPicPr>
          <p:nvPr/>
        </p:nvPicPr>
        <p:blipFill>
          <a:blip r:embed="rId2" cstate="print"/>
          <a:srcRect r="7115"/>
          <a:stretch>
            <a:fillRect/>
          </a:stretch>
        </p:blipFill>
        <p:spPr bwMode="auto">
          <a:xfrm flipH="1">
            <a:off x="0" y="1127787"/>
            <a:ext cx="7983760" cy="573021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932040" y="1556792"/>
            <a:ext cx="388843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внимание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336B-9241-4054-8586-6C28256518EF}" type="datetime1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Лямкина Н.В.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06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</TotalTime>
  <Words>681</Words>
  <Application>Microsoft Office PowerPoint</Application>
  <PresentationFormat>Экран (4:3)</PresentationFormat>
  <Paragraphs>105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«Детский сад № 10» г.Ярославль   Формирование финансовой грамотности у детей дошкольного возраста</dc:title>
  <dc:creator>Админ</dc:creator>
  <cp:lastModifiedBy>User</cp:lastModifiedBy>
  <cp:revision>26</cp:revision>
  <dcterms:created xsi:type="dcterms:W3CDTF">2020-05-14T12:09:52Z</dcterms:created>
  <dcterms:modified xsi:type="dcterms:W3CDTF">2023-02-14T13:16:57Z</dcterms:modified>
</cp:coreProperties>
</file>