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9" r:id="rId4"/>
  </p:sldMasterIdLst>
  <p:notesMasterIdLst>
    <p:notesMasterId r:id="rId13"/>
  </p:notesMasterIdLst>
  <p:handoutMasterIdLst>
    <p:handoutMasterId r:id="rId14"/>
  </p:handoutMasterIdLst>
  <p:sldIdLst>
    <p:sldId id="257" r:id="rId5"/>
    <p:sldId id="258" r:id="rId6"/>
    <p:sldId id="260" r:id="rId7"/>
    <p:sldId id="263" r:id="rId8"/>
    <p:sldId id="266" r:id="rId9"/>
    <p:sldId id="265" r:id="rId10"/>
    <p:sldId id="264" r:id="rId11"/>
    <p:sldId id="262" r:id="rId12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3802"/>
    <a:srgbClr val="B73C05"/>
    <a:srgbClr val="F85309"/>
    <a:srgbClr val="FC5308"/>
    <a:srgbClr val="418E03"/>
    <a:srgbClr val="FFFFFF"/>
    <a:srgbClr val="63C98C"/>
    <a:srgbClr val="E5F6EC"/>
    <a:srgbClr val="52D0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533" autoAdjust="0"/>
  </p:normalViewPr>
  <p:slideViewPr>
    <p:cSldViewPr snapToGrid="0">
      <p:cViewPr>
        <p:scale>
          <a:sx n="81" d="100"/>
          <a:sy n="81" d="100"/>
        </p:scale>
        <p:origin x="-846" y="20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174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EDF3F9-A383-40CF-841B-6426D82ECB85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DF9E2-D527-45E4-B727-833247D273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275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CF68E2-8283-46B6-8FBF-264D443BE556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96C573-8121-487C-B7E4-735E1C5AD7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977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96C573-8121-487C-B7E4-735E1C5AD77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365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4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6" Type="http://schemas.openxmlformats.org/officeDocument/2006/relationships/image" Target="../media/image19.png"/><Relationship Id="rId11" Type="http://schemas.openxmlformats.org/officeDocument/2006/relationships/image" Target="../media/image2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90403" y="1865120"/>
            <a:ext cx="5225399" cy="819125"/>
          </a:xfrm>
          <a:prstGeom prst="rect">
            <a:avLst/>
          </a:prstGeom>
          <a:ln w="76200">
            <a:noFill/>
          </a:ln>
        </p:spPr>
        <p:txBody>
          <a:bodyPr anchor="ctr"/>
          <a:lstStyle>
            <a:lvl1pPr algn="ctr">
              <a:defRPr sz="4500">
                <a:solidFill>
                  <a:srgbClr val="418E03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62302" y="3810220"/>
            <a:ext cx="468160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406" y="2078841"/>
            <a:ext cx="2794337" cy="37406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030" y="1984761"/>
            <a:ext cx="786769" cy="98753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225" y="963119"/>
            <a:ext cx="1162698" cy="80839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030" y="4571997"/>
            <a:ext cx="1336609" cy="93687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128" y="3449785"/>
            <a:ext cx="1111135" cy="163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65365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3500" advClick="0">
        <p15:prstTrans prst="peelOff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46505" y="1005738"/>
            <a:ext cx="4152421" cy="823062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000" b="1">
                <a:solidFill>
                  <a:srgbClr val="418E03"/>
                </a:solidFill>
                <a:latin typeface="Roboto Cn" pitchFamily="2" charset="0"/>
                <a:ea typeface="Roboto Cn" pitchFamily="2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22" name="Овал 21"/>
          <p:cNvSpPr/>
          <p:nvPr userDrawn="1"/>
        </p:nvSpPr>
        <p:spPr>
          <a:xfrm>
            <a:off x="1511604" y="2421731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 userDrawn="1"/>
        </p:nvSpPr>
        <p:spPr>
          <a:xfrm>
            <a:off x="1511604" y="3267085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 userDrawn="1"/>
        </p:nvSpPr>
        <p:spPr>
          <a:xfrm>
            <a:off x="1511603" y="4111256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346505" y="3952053"/>
            <a:ext cx="3445200" cy="71755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26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346505" y="3107882"/>
            <a:ext cx="3445200" cy="71755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46505" y="2263611"/>
            <a:ext cx="3445200" cy="71755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1174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3500" advClick="0">
        <p15:prstTrans prst="peelOff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46505" y="1005738"/>
            <a:ext cx="4152421" cy="823062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000" b="1">
                <a:solidFill>
                  <a:srgbClr val="418E03"/>
                </a:solidFill>
                <a:latin typeface="Roboto Cn" pitchFamily="2" charset="0"/>
                <a:ea typeface="Roboto Cn" pitchFamily="2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437" y="2894880"/>
            <a:ext cx="2302498" cy="3133956"/>
          </a:xfrm>
          <a:prstGeom prst="rect">
            <a:avLst/>
          </a:prstGeom>
        </p:spPr>
      </p:pic>
      <p:sp>
        <p:nvSpPr>
          <p:cNvPr id="9" name="Овал 8"/>
          <p:cNvSpPr/>
          <p:nvPr userDrawn="1"/>
        </p:nvSpPr>
        <p:spPr>
          <a:xfrm>
            <a:off x="1511604" y="2421731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 userDrawn="1"/>
        </p:nvSpPr>
        <p:spPr>
          <a:xfrm>
            <a:off x="1511604" y="3267085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 userDrawn="1"/>
        </p:nvSpPr>
        <p:spPr>
          <a:xfrm>
            <a:off x="1511603" y="4111256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346505" y="3952053"/>
            <a:ext cx="3445200" cy="717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346505" y="3107882"/>
            <a:ext cx="3445200" cy="717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46505" y="2263611"/>
            <a:ext cx="3445200" cy="717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30246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3500" advClick="0">
        <p15:prstTrans prst="peelOff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46505" y="1005738"/>
            <a:ext cx="4152421" cy="823062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000" b="1">
                <a:solidFill>
                  <a:srgbClr val="418E03"/>
                </a:solidFill>
                <a:latin typeface="Roboto Cn" pitchFamily="2" charset="0"/>
                <a:ea typeface="Roboto Cn" pitchFamily="2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67054" y="2578778"/>
            <a:ext cx="1940400" cy="3338336"/>
          </a:xfrm>
          <a:prstGeom prst="rect">
            <a:avLst/>
          </a:prstGeom>
        </p:spPr>
      </p:pic>
      <p:sp>
        <p:nvSpPr>
          <p:cNvPr id="9" name="Овал 8"/>
          <p:cNvSpPr/>
          <p:nvPr userDrawn="1"/>
        </p:nvSpPr>
        <p:spPr>
          <a:xfrm>
            <a:off x="1511604" y="2421731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 userDrawn="1"/>
        </p:nvSpPr>
        <p:spPr>
          <a:xfrm>
            <a:off x="1511604" y="3267085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 userDrawn="1"/>
        </p:nvSpPr>
        <p:spPr>
          <a:xfrm>
            <a:off x="1511603" y="4111256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346505" y="3952053"/>
            <a:ext cx="3445200" cy="717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346505" y="3107882"/>
            <a:ext cx="3445200" cy="717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46505" y="2263611"/>
            <a:ext cx="3445200" cy="717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72986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3500" advClick="0">
        <p15:prstTrans prst="peelOff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46505" y="1005738"/>
            <a:ext cx="4152421" cy="823062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000" b="1">
                <a:solidFill>
                  <a:srgbClr val="418E03"/>
                </a:solidFill>
                <a:latin typeface="Roboto Cn" pitchFamily="2" charset="0"/>
                <a:ea typeface="Roboto Cn" pitchFamily="2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9" name="Овал 8"/>
          <p:cNvSpPr/>
          <p:nvPr userDrawn="1"/>
        </p:nvSpPr>
        <p:spPr>
          <a:xfrm>
            <a:off x="1511604" y="2421731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 userDrawn="1"/>
        </p:nvSpPr>
        <p:spPr>
          <a:xfrm>
            <a:off x="1511604" y="3267085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 userDrawn="1"/>
        </p:nvSpPr>
        <p:spPr>
          <a:xfrm>
            <a:off x="1511603" y="4111256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346505" y="3952053"/>
            <a:ext cx="3445200" cy="71755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346505" y="3107882"/>
            <a:ext cx="3445200" cy="71755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46505" y="2263611"/>
            <a:ext cx="3445200" cy="71755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700" y="2818592"/>
            <a:ext cx="2050958" cy="313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90566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3500" advClick="0">
        <p15:prstTrans prst="peelOff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46505" y="1005738"/>
            <a:ext cx="4152421" cy="823062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000" b="1">
                <a:solidFill>
                  <a:srgbClr val="418E03"/>
                </a:solidFill>
                <a:latin typeface="Roboto Cn" pitchFamily="2" charset="0"/>
                <a:ea typeface="Roboto Cn" pitchFamily="2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9" name="Овал 8"/>
          <p:cNvSpPr/>
          <p:nvPr userDrawn="1"/>
        </p:nvSpPr>
        <p:spPr>
          <a:xfrm>
            <a:off x="1511604" y="2421731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 userDrawn="1"/>
        </p:nvSpPr>
        <p:spPr>
          <a:xfrm>
            <a:off x="1511604" y="3267085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 userDrawn="1"/>
        </p:nvSpPr>
        <p:spPr>
          <a:xfrm>
            <a:off x="1511603" y="4111256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346505" y="3952053"/>
            <a:ext cx="3445200" cy="71755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346505" y="3107882"/>
            <a:ext cx="3445200" cy="71755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46505" y="2263611"/>
            <a:ext cx="3445200" cy="71755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342" y="3482432"/>
            <a:ext cx="2410584" cy="246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44871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3500" advClick="0">
        <p15:prstTrans prst="peelOff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46505" y="1005738"/>
            <a:ext cx="4152421" cy="823062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000" b="1">
                <a:solidFill>
                  <a:srgbClr val="418E03"/>
                </a:solidFill>
                <a:latin typeface="Roboto Cn" pitchFamily="2" charset="0"/>
                <a:ea typeface="Roboto Cn" pitchFamily="2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9" name="Овал 8"/>
          <p:cNvSpPr/>
          <p:nvPr userDrawn="1"/>
        </p:nvSpPr>
        <p:spPr>
          <a:xfrm>
            <a:off x="1511604" y="2421731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 userDrawn="1"/>
        </p:nvSpPr>
        <p:spPr>
          <a:xfrm>
            <a:off x="1511604" y="3267085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 userDrawn="1"/>
        </p:nvSpPr>
        <p:spPr>
          <a:xfrm>
            <a:off x="1511603" y="4111256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346505" y="3952053"/>
            <a:ext cx="3445200" cy="71755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346505" y="3107882"/>
            <a:ext cx="3445200" cy="71755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46505" y="2263611"/>
            <a:ext cx="3445200" cy="71755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905" y="2507810"/>
            <a:ext cx="2114762" cy="330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71207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3500" advClick="0">
        <p15:prstTrans prst="peelOff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46505" y="1005738"/>
            <a:ext cx="4152421" cy="823062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000" b="1">
                <a:solidFill>
                  <a:srgbClr val="418E03"/>
                </a:solidFill>
                <a:latin typeface="Roboto Cn" pitchFamily="2" charset="0"/>
                <a:ea typeface="Roboto Cn" pitchFamily="2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300" y="2705622"/>
            <a:ext cx="3215568" cy="3135600"/>
          </a:xfrm>
          <a:prstGeom prst="rect">
            <a:avLst/>
          </a:prstGeom>
        </p:spPr>
      </p:pic>
      <p:sp>
        <p:nvSpPr>
          <p:cNvPr id="9" name="Овал 8"/>
          <p:cNvSpPr/>
          <p:nvPr userDrawn="1"/>
        </p:nvSpPr>
        <p:spPr>
          <a:xfrm>
            <a:off x="1511604" y="2421731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 userDrawn="1"/>
        </p:nvSpPr>
        <p:spPr>
          <a:xfrm>
            <a:off x="1511604" y="3267085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 userDrawn="1"/>
        </p:nvSpPr>
        <p:spPr>
          <a:xfrm>
            <a:off x="1511603" y="4111256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346505" y="3952053"/>
            <a:ext cx="3445200" cy="717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346505" y="3107882"/>
            <a:ext cx="3445200" cy="717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46505" y="2263611"/>
            <a:ext cx="3445200" cy="717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002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3500" advClick="0">
        <p15:prstTrans prst="peelOff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46505" y="1005738"/>
            <a:ext cx="4152421" cy="823062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000" b="1">
                <a:solidFill>
                  <a:srgbClr val="418E03"/>
                </a:solidFill>
                <a:latin typeface="Roboto Cn" pitchFamily="2" charset="0"/>
                <a:ea typeface="Roboto Cn" pitchFamily="2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999" y="2719779"/>
            <a:ext cx="3293743" cy="3135600"/>
          </a:xfrm>
          <a:prstGeom prst="rect">
            <a:avLst/>
          </a:prstGeom>
        </p:spPr>
      </p:pic>
      <p:sp>
        <p:nvSpPr>
          <p:cNvPr id="9" name="Овал 8"/>
          <p:cNvSpPr/>
          <p:nvPr userDrawn="1"/>
        </p:nvSpPr>
        <p:spPr>
          <a:xfrm>
            <a:off x="1511604" y="2421731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 userDrawn="1"/>
        </p:nvSpPr>
        <p:spPr>
          <a:xfrm>
            <a:off x="1511604" y="3267085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 userDrawn="1"/>
        </p:nvSpPr>
        <p:spPr>
          <a:xfrm>
            <a:off x="1511603" y="4111256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346505" y="3952053"/>
            <a:ext cx="3445200" cy="717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346505" y="3107882"/>
            <a:ext cx="3445200" cy="717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46505" y="2263611"/>
            <a:ext cx="3445200" cy="717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62460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3500" advClick="0">
        <p15:prstTrans prst="peelOff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46505" y="1005738"/>
            <a:ext cx="4152421" cy="823062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000" b="1">
                <a:solidFill>
                  <a:srgbClr val="418E03"/>
                </a:solidFill>
                <a:latin typeface="Roboto Cn" pitchFamily="2" charset="0"/>
                <a:ea typeface="Roboto Cn" pitchFamily="2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926" y="2755453"/>
            <a:ext cx="3241232" cy="3118921"/>
          </a:xfrm>
          <a:prstGeom prst="rect">
            <a:avLst/>
          </a:prstGeom>
        </p:spPr>
      </p:pic>
      <p:sp>
        <p:nvSpPr>
          <p:cNvPr id="9" name="Овал 8"/>
          <p:cNvSpPr/>
          <p:nvPr userDrawn="1"/>
        </p:nvSpPr>
        <p:spPr>
          <a:xfrm>
            <a:off x="1511604" y="2421731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 userDrawn="1"/>
        </p:nvSpPr>
        <p:spPr>
          <a:xfrm>
            <a:off x="1511604" y="3267085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 userDrawn="1"/>
        </p:nvSpPr>
        <p:spPr>
          <a:xfrm>
            <a:off x="1511603" y="4111256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346505" y="3952053"/>
            <a:ext cx="3445200" cy="717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346505" y="3107882"/>
            <a:ext cx="3445200" cy="717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46505" y="2263611"/>
            <a:ext cx="3445200" cy="717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96373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3500" advClick="0">
        <p15:prstTrans prst="peelOff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Финальный_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694" y="655174"/>
            <a:ext cx="3791208" cy="2300896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558693" y="1521178"/>
            <a:ext cx="3791209" cy="805813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000" b="1">
                <a:solidFill>
                  <a:srgbClr val="418E03"/>
                </a:solidFill>
                <a:latin typeface="Roboto Cn" pitchFamily="2" charset="0"/>
                <a:ea typeface="Roboto Cn" pitchFamily="2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272" y="764069"/>
            <a:ext cx="392215" cy="40753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857806" y="3261762"/>
            <a:ext cx="346391" cy="35721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06" y="6858000"/>
            <a:ext cx="1151590" cy="143472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380" y="6999926"/>
            <a:ext cx="1104030" cy="178343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200" y="6999926"/>
            <a:ext cx="1166536" cy="129279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9025" y="2130805"/>
            <a:ext cx="328815" cy="33501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045" y="4356167"/>
            <a:ext cx="461960" cy="46749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620" y="2544194"/>
            <a:ext cx="2637762" cy="353100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315" y="2956070"/>
            <a:ext cx="1106490" cy="138883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178" y="3167434"/>
            <a:ext cx="1389524" cy="96610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601" y="3698947"/>
            <a:ext cx="1461575" cy="102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87804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3500" advClick="0">
        <p15:prstTrans prst="peelOff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3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37" presetClass="path" presetSubtype="0" accel="4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2564E-6 2.22222E-6 L 0.11202 -0.03681 C 0.13558 -0.04445 0.16779 -0.06297 0.20112 -0.08634 C 0.23798 -0.11366 0.26651 -0.14051 0.28429 -0.16343 L 0.37083 -0.27222 " pathEditMode="relative" rAng="19980000" ptsTypes="AAAAA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91" y="-1120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4615E-6 -0.00024 L 0.09632 -0.00232 C 0.11651 -0.00278 0.14568 0.00393 0.17452 0.0162 C 0.20754 0.02986 0.2335 0.04537 0.24984 0.0618 L 0.33125 0.13703 " pathEditMode="relative" rAng="960000" ptsTypes="AAAAA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83" y="425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5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5897E-6 1.11111E-6 L 0.02115 0.0581 C 0.02596 0.07037 0.02868 0.08889 0.02868 0.1081 C 0.02868 0.12986 0.02596 0.14722 0.02115 0.15949 L 4.35897E-6 0.21782 " pathEditMode="relative" rAng="0" ptsTypes="AAAAA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6" y="1088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07407E-6 L -0.00802 -0.920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" y="-4604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5897E-6 -4.81481E-6 L -0.04135 -0.369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67" y="-1849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8974E-6 3.7037E-7 L -0.04407 -0.6736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2" y="-3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530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3500" advClick="0">
        <p15:prstTrans prst="peelOff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1743" y="1463083"/>
            <a:ext cx="8159347" cy="1737317"/>
          </a:xfrm>
          <a:prstGeom prst="rect">
            <a:avLst/>
          </a:prstGeom>
          <a:noFill/>
        </p:spPr>
        <p:txBody>
          <a:bodyPr/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современных интерактивных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работе с детьми младшего дошкольного возраста с использованием цифровых технологий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1743" y="651934"/>
            <a:ext cx="88293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Государственное бюджетное дошкольное образовательное учреждение детский сад </a:t>
            </a:r>
            <a:r>
              <a:rPr lang="ru-RU" dirty="0" smtClean="0"/>
              <a:t>77</a:t>
            </a:r>
          </a:p>
          <a:p>
            <a:pPr algn="ctr"/>
            <a:r>
              <a:rPr lang="ru-RU" dirty="0" smtClean="0"/>
              <a:t>Петроградского </a:t>
            </a:r>
            <a:r>
              <a:rPr lang="ru-RU" dirty="0"/>
              <a:t>района г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 smtClean="0"/>
              <a:t>Санкт-Петербург</a:t>
            </a:r>
            <a:endParaRPr lang="ru-RU" dirty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607838" y="4133427"/>
            <a:ext cx="671209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 smtClean="0"/>
              <a:t>Метс  Анастасия Алексеевна</a:t>
            </a:r>
            <a:endParaRPr lang="ru-RU" dirty="0"/>
          </a:p>
          <a:p>
            <a:pPr algn="r"/>
            <a:r>
              <a:rPr lang="ru-RU" dirty="0"/>
              <a:t>					</a:t>
            </a:r>
          </a:p>
          <a:p>
            <a:pPr algn="r"/>
            <a:r>
              <a:rPr lang="ru-RU" dirty="0" smtClean="0"/>
              <a:t>Воспитатель</a:t>
            </a:r>
            <a:endParaRPr lang="ru-RU" dirty="0"/>
          </a:p>
          <a:p>
            <a:r>
              <a:rPr lang="ru-RU" dirty="0"/>
              <a:t>							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080210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spd="slow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788" y="2255705"/>
            <a:ext cx="2303706" cy="3135600"/>
          </a:xfrm>
          <a:prstGeom prst="rect">
            <a:avLst/>
          </a:prstGeom>
        </p:spPr>
      </p:pic>
      <p:sp>
        <p:nvSpPr>
          <p:cNvPr id="4" name="Овал 3"/>
          <p:cNvSpPr/>
          <p:nvPr/>
        </p:nvSpPr>
        <p:spPr>
          <a:xfrm>
            <a:off x="1511604" y="2421731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511604" y="3267085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511603" y="4111256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101" y="540750"/>
            <a:ext cx="1861080" cy="550957"/>
          </a:xfrm>
          <a:prstGeom prst="rect">
            <a:avLst/>
          </a:prstGeom>
        </p:spPr>
      </p:pic>
      <p:pic>
        <p:nvPicPr>
          <p:cNvPr id="1026" name="Picture 2" descr="https://pp.userapi.com/c851220/v851220331/cd58d/5fdyagTog3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83" y="1232620"/>
            <a:ext cx="6201405" cy="4651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083959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3500" advClick="0">
        <p15:prstTrans prst="peelOff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F1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F1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61890" y="1341375"/>
            <a:ext cx="1940400" cy="2980612"/>
          </a:xfrm>
          <a:prstGeom prst="rect">
            <a:avLst/>
          </a:prstGeom>
        </p:spPr>
      </p:pic>
      <p:sp>
        <p:nvSpPr>
          <p:cNvPr id="14" name="Овал 13"/>
          <p:cNvSpPr/>
          <p:nvPr/>
        </p:nvSpPr>
        <p:spPr>
          <a:xfrm>
            <a:off x="1511604" y="4110073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1511604" y="3267085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1511603" y="2422914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890" y="5909868"/>
            <a:ext cx="1861080" cy="550957"/>
          </a:xfrm>
          <a:prstGeom prst="rect">
            <a:avLst/>
          </a:prstGeom>
        </p:spPr>
      </p:pic>
      <p:pic>
        <p:nvPicPr>
          <p:cNvPr id="2054" name="Picture 6" descr="https://pp.userapi.com/c850120/v850120242/f34a3/KYVOaQZM9F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61" y="1617785"/>
            <a:ext cx="5618247" cy="4213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91641" y="707636"/>
            <a:ext cx="45967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Мультимедийные презентации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D:\Users\Mets\Pictures\презентация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090" y="1033068"/>
            <a:ext cx="27432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95481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3500" advClick="0">
        <p15:prstTrans prst="peelOff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F1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F1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вал 13"/>
          <p:cNvSpPr/>
          <p:nvPr/>
        </p:nvSpPr>
        <p:spPr>
          <a:xfrm>
            <a:off x="1511604" y="2421731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511604" y="4111256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511603" y="3267085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600" y="6038873"/>
            <a:ext cx="1861080" cy="550957"/>
          </a:xfrm>
          <a:prstGeom prst="rect">
            <a:avLst/>
          </a:prstGeom>
        </p:spPr>
      </p:pic>
      <p:pic>
        <p:nvPicPr>
          <p:cNvPr id="3074" name="Picture 2" descr="https://pp.userapi.com/c849036/v849036036/987a3/rT5NdGJXJa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52" y="1144470"/>
            <a:ext cx="4683842" cy="469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pp.userapi.com/c852228/v852228290/cd8b2/3NXfyRZot9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410" y="1112260"/>
            <a:ext cx="3736029" cy="4981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96663" y="712150"/>
            <a:ext cx="36447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интерактивный стол-песочница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55691" y="744361"/>
            <a:ext cx="23613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интерактивный 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пуф</a:t>
            </a:r>
            <a:endParaRPr lang="ru-RU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38045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3500" advClick="0">
        <p15:prstTrans prst="peelOff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F1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F1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18893" y="695568"/>
            <a:ext cx="4700953" cy="900163"/>
          </a:xfrm>
        </p:spPr>
        <p:txBody>
          <a:bodyPr>
            <a:noAutofit/>
          </a:bodyPr>
          <a:lstStyle/>
          <a:p>
            <a:r>
              <a:rPr lang="ru-RU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рительная гимнастика и самомассаж в первой младшей группе с использованием мультимедийной презентации</a:t>
            </a:r>
            <a:endParaRPr lang="ru-RU" sz="20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342" y="3482432"/>
            <a:ext cx="2410584" cy="2461873"/>
          </a:xfrm>
          <a:prstGeom prst="rect">
            <a:avLst/>
          </a:prstGeom>
        </p:spPr>
      </p:pic>
      <p:sp>
        <p:nvSpPr>
          <p:cNvPr id="14" name="Овал 13"/>
          <p:cNvSpPr/>
          <p:nvPr/>
        </p:nvSpPr>
        <p:spPr>
          <a:xfrm>
            <a:off x="1511604" y="2421731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511604" y="3267085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511603" y="4111256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446" y="6314351"/>
            <a:ext cx="1861080" cy="550957"/>
          </a:xfrm>
          <a:prstGeom prst="rect">
            <a:avLst/>
          </a:prstGeom>
        </p:spPr>
      </p:pic>
      <p:pic>
        <p:nvPicPr>
          <p:cNvPr id="4098" name="Picture 2" descr="https://pp.userapi.com/c852136/v852136290/bfdd1/MIeFDViynxQ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29" y="812800"/>
            <a:ext cx="4158517" cy="5544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pp.userapi.com/c849228/v849228033/13effb/TxK6wzCQ1U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712963"/>
            <a:ext cx="3451041" cy="460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99460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3500" advClick="0">
        <p15:prstTrans prst="peelOff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F1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F1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9395" y="841615"/>
            <a:ext cx="4152421" cy="823062"/>
          </a:xfrm>
        </p:spPr>
        <p:txBody>
          <a:bodyPr>
            <a:normAutofit fontScale="90000"/>
          </a:bodyPr>
          <a:lstStyle/>
          <a:p>
            <a:r>
              <a:rPr lang="ru-RU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Интерактивный стол-песочница</a:t>
            </a:r>
            <a:endParaRPr lang="ru-RU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905" y="2507810"/>
            <a:ext cx="2114762" cy="3309133"/>
          </a:xfrm>
          <a:prstGeom prst="rect">
            <a:avLst/>
          </a:prstGeom>
        </p:spPr>
      </p:pic>
      <p:sp>
        <p:nvSpPr>
          <p:cNvPr id="14" name="Овал 13"/>
          <p:cNvSpPr/>
          <p:nvPr/>
        </p:nvSpPr>
        <p:spPr>
          <a:xfrm>
            <a:off x="1511604" y="4110073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511604" y="3267085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511603" y="2422914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600" y="6038873"/>
            <a:ext cx="1861080" cy="550957"/>
          </a:xfrm>
          <a:prstGeom prst="rect">
            <a:avLst/>
          </a:prstGeom>
        </p:spPr>
      </p:pic>
      <p:pic>
        <p:nvPicPr>
          <p:cNvPr id="5122" name="Picture 2" descr="https://pp.userapi.com/c849036/v849036036/987ac/yAnMBHk26b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51" y="656496"/>
            <a:ext cx="4222457" cy="562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868135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3500" advClick="0">
        <p15:prstTrans prst="peelOff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F1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F1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2422" y="636647"/>
            <a:ext cx="4152421" cy="823062"/>
          </a:xfrm>
        </p:spPr>
        <p:txBody>
          <a:bodyPr>
            <a:normAutofit/>
          </a:bodyPr>
          <a:lstStyle/>
          <a:p>
            <a:r>
              <a:rPr lang="ru-RU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Интерактивный пуф</a:t>
            </a:r>
            <a:endParaRPr lang="ru-RU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849" y="2617249"/>
            <a:ext cx="3215568" cy="3135600"/>
          </a:xfrm>
          <a:prstGeom prst="rect">
            <a:avLst/>
          </a:prstGeom>
        </p:spPr>
      </p:pic>
      <p:sp>
        <p:nvSpPr>
          <p:cNvPr id="14" name="Овал 13"/>
          <p:cNvSpPr/>
          <p:nvPr/>
        </p:nvSpPr>
        <p:spPr>
          <a:xfrm>
            <a:off x="1511604" y="2421731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511604" y="4111256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511603" y="3267085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600" y="6038873"/>
            <a:ext cx="1861080" cy="550957"/>
          </a:xfrm>
          <a:prstGeom prst="rect">
            <a:avLst/>
          </a:prstGeom>
        </p:spPr>
      </p:pic>
      <p:pic>
        <p:nvPicPr>
          <p:cNvPr id="6146" name="Picture 2" descr="https://pp.userapi.com/c849524/v849524997/139e61/OXUjV31WKr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46" y="628985"/>
            <a:ext cx="4264024" cy="5685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pp.userapi.com/c845220/v845220669/1aae44/NTzKVGodff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079" y="1330334"/>
            <a:ext cx="3738013" cy="498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313755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3500" advClick="0">
        <p15:prstTrans prst="peelOff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F1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F1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7507" y="1095977"/>
            <a:ext cx="7866184" cy="3015279"/>
          </a:xfrm>
        </p:spPr>
        <p:txBody>
          <a:bodyPr>
            <a:normAutofit/>
          </a:bodyPr>
          <a:lstStyle/>
          <a:p>
            <a:r>
              <a:rPr lang="ru-RU" b="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Спасибо за внимание!</a:t>
            </a:r>
            <a:endParaRPr lang="ru-RU" b="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126" y="2830498"/>
            <a:ext cx="3293743" cy="3135600"/>
          </a:xfrm>
          <a:prstGeom prst="rect">
            <a:avLst/>
          </a:prstGeom>
        </p:spPr>
      </p:pic>
      <p:sp>
        <p:nvSpPr>
          <p:cNvPr id="14" name="Овал 13"/>
          <p:cNvSpPr/>
          <p:nvPr/>
        </p:nvSpPr>
        <p:spPr>
          <a:xfrm>
            <a:off x="1511604" y="2421731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511604" y="4111256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511603" y="3267085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87213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3500" advClick="0">
        <p15:prstTrans prst="peelOff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F1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F1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1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1E4E79"/>
      </a:hlink>
      <a:folHlink>
        <a:srgbClr val="1E4E79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Презентация1" id="{D5498F11-E770-4C2E-9825-A9C9C210D5AC}" vid="{8C100806-53EF-4F6E-BD07-28C0ED5CD59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AC5EAA778EFE4AB81F53BA0C48C9BB" ma:contentTypeVersion="" ma:contentTypeDescription="Create a new document." ma:contentTypeScope="" ma:versionID="84a7b908d236d3feec5cdc52fe85ba7c">
  <xsd:schema xmlns:xsd="http://www.w3.org/2001/XMLSchema" xmlns:xs="http://www.w3.org/2001/XMLSchema" xmlns:p="http://schemas.microsoft.com/office/2006/metadata/properties" xmlns:ns1="http://schemas.microsoft.com/sharepoint/v3" xmlns:ns2="6ee78bd2-4339-4042-adc0-bcc646419980" xmlns:ns3="2547570a-e5f4-4946-a4c3-82580e42479e" targetNamespace="http://schemas.microsoft.com/office/2006/metadata/properties" ma:root="true" ma:fieldsID="af74c33d54415a86935cc44ad597ec52" ns1:_="" ns2:_="" ns3:_="">
    <xsd:import namespace="http://schemas.microsoft.com/sharepoint/v3"/>
    <xsd:import namespace="6ee78bd2-4339-4042-adc0-bcc646419980"/>
    <xsd:import namespace="2547570a-e5f4-4946-a4c3-82580e42479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e78bd2-4339-4042-adc0-bcc64641998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47570a-e5f4-4946-a4c3-82580e42479e" elementFormDefault="qualified">
    <xsd:import namespace="http://schemas.microsoft.com/office/2006/documentManagement/types"/>
    <xsd:import namespace="http://schemas.microsoft.com/office/infopath/2007/PartnerControls"/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2FA1A8E-BDC6-473D-A357-8BC2C58A216E}">
  <ds:schemaRefs>
    <ds:schemaRef ds:uri="http://schemas.microsoft.com/sharepoint/v3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6ee78bd2-4339-4042-adc0-bcc64641998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2547570a-e5f4-4946-a4c3-82580e42479e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830D2FE-1C79-44F6-B3D8-A66E0735A75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D67395-9DEF-41FB-A15E-E49B274E96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ee78bd2-4339-4042-adc0-bcc646419980"/>
    <ds:schemaRef ds:uri="2547570a-e5f4-4946-a4c3-82580e4247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Шаблон теста с веселой собачкой</Template>
  <TotalTime>0</TotalTime>
  <Words>58</Words>
  <Application>Microsoft Office PowerPoint</Application>
  <PresentationFormat>Лист A4 (210x297 мм)</PresentationFormat>
  <Paragraphs>15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Тема1</vt:lpstr>
      <vt:lpstr>Использование современных интерактивных технологий в работе с детьми младшего дошкольного возраста с использованием цифровых технологий </vt:lpstr>
      <vt:lpstr>Презентация PowerPoint</vt:lpstr>
      <vt:lpstr>Презентация PowerPoint</vt:lpstr>
      <vt:lpstr>Презентация PowerPoint</vt:lpstr>
      <vt:lpstr>Зрительная гимнастика и самомассаж в первой младшей группе с использованием мультимедийной презентации</vt:lpstr>
      <vt:lpstr>Интерактивный стол-песочница</vt:lpstr>
      <vt:lpstr>Интерактивный пуф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2019-02-18T10:28:39Z</dcterms:created>
  <dcterms:modified xsi:type="dcterms:W3CDTF">2020-09-23T18:29:00Z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0x01010019AC5EAA778EFE4AB81F53BA0C48C9BB</vt:lpwstr>
  </property>
</Properties>
</file>