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61C891D-7E6F-4CB4-8B3E-D94FCF6D1BE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A954C1A-EF07-4640-A78E-7BF3E1F78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Блокада Ленинграда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9" name="Содержимое 8" descr="19271782_0000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8131826" cy="5290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22 июня 1941 года рано утром Германия вторглась на территорию нашей Родины. Враг напал внезапно. Началась война. </a:t>
            </a:r>
            <a:endParaRPr lang="ru-RU" sz="2400" dirty="0"/>
          </a:p>
        </p:txBody>
      </p:sp>
      <p:pic>
        <p:nvPicPr>
          <p:cNvPr id="5" name="Содержимое 4" descr="B17sBombingFeb44LK341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5497" y="1628800"/>
            <a:ext cx="7199503" cy="49812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Враг напал как с воздуха..</a:t>
            </a:r>
            <a:endParaRPr lang="ru-RU" sz="4000" dirty="0"/>
          </a:p>
        </p:txBody>
      </p:sp>
      <p:pic>
        <p:nvPicPr>
          <p:cNvPr id="6" name="Содержимое 5" descr="image027_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28887" y="2178050"/>
            <a:ext cx="4086225" cy="3981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и с земли</a:t>
            </a:r>
            <a:endParaRPr lang="ru-RU" dirty="0"/>
          </a:p>
        </p:txBody>
      </p:sp>
      <p:pic>
        <p:nvPicPr>
          <p:cNvPr id="6" name="Содержимое 5" descr="115_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800"/>
            <a:ext cx="8229600" cy="46076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Враг окружил город. Ленинград оказался в блокадном кольце</a:t>
            </a:r>
            <a:endParaRPr lang="ru-RU" sz="3200" dirty="0"/>
          </a:p>
        </p:txBody>
      </p:sp>
      <p:pic>
        <p:nvPicPr>
          <p:cNvPr id="4" name="Содержимое 3" descr="karta blokadii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628800"/>
            <a:ext cx="6899233" cy="47525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 защиту города встали все жители Ленинграда</a:t>
            </a:r>
            <a:endParaRPr lang="ru-RU" sz="3600" dirty="0"/>
          </a:p>
        </p:txBody>
      </p:sp>
      <p:pic>
        <p:nvPicPr>
          <p:cNvPr id="4" name="Содержимое 3" descr="05687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37421" y="1882775"/>
            <a:ext cx="7069157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мужчины и женщины…</a:t>
            </a:r>
            <a:endParaRPr lang="ru-RU" dirty="0"/>
          </a:p>
        </p:txBody>
      </p:sp>
      <p:pic>
        <p:nvPicPr>
          <p:cNvPr id="4" name="Содержимое 3" descr="1368021582_war_womans_15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9425" y="1700808"/>
            <a:ext cx="7287014" cy="45491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 Ленинград обрушился голод</a:t>
            </a:r>
            <a:endParaRPr lang="ru-RU" sz="3200" dirty="0"/>
          </a:p>
        </p:txBody>
      </p:sp>
      <p:pic>
        <p:nvPicPr>
          <p:cNvPr id="6" name="Содержимое 5" descr="0d132c504571f78ef7171806226d97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6908" y="1396269"/>
            <a:ext cx="7115492" cy="52873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Единственным продуктом был хлеб, но и его не хватало</a:t>
            </a:r>
            <a:endParaRPr lang="ru-RU" sz="3200" dirty="0"/>
          </a:p>
        </p:txBody>
      </p:sp>
      <p:pic>
        <p:nvPicPr>
          <p:cNvPr id="6" name="Содержимое 5" descr="img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882775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399032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Суточная доза хлеба составляла рабочие 250 гр.,  служащие и дети 125 гр.</a:t>
            </a:r>
            <a:endParaRPr lang="ru-RU" sz="3200" dirty="0"/>
          </a:p>
        </p:txBody>
      </p:sp>
      <p:pic>
        <p:nvPicPr>
          <p:cNvPr id="7" name="Содержимое 6" descr="53666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28192" y="1722438"/>
            <a:ext cx="2896616" cy="4525962"/>
          </a:xfrm>
        </p:spPr>
      </p:pic>
      <p:pic>
        <p:nvPicPr>
          <p:cNvPr id="8" name="Содержимое 7" descr="hleb2_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86300" y="2728119"/>
            <a:ext cx="3962400" cy="251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Но «дорога жизни» спасла Ленинградцев. Она была проложена по льду Ладожского озера и помогла людям выжить.</a:t>
            </a:r>
            <a:endParaRPr lang="ru-RU" sz="2400" dirty="0"/>
          </a:p>
        </p:txBody>
      </p:sp>
      <p:pic>
        <p:nvPicPr>
          <p:cNvPr id="7" name="Содержимое 6" descr="ris2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882775"/>
            <a:ext cx="547260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Не все машины доезжали до берега. Многие проваливались под лед вместе с продуктами</a:t>
            </a:r>
            <a:endParaRPr lang="ru-RU" sz="2800" dirty="0"/>
          </a:p>
        </p:txBody>
      </p:sp>
      <p:pic>
        <p:nvPicPr>
          <p:cNvPr id="7" name="Содержимое 6" descr="89920416_Izobrazhenie_0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3309" y="2348880"/>
            <a:ext cx="4090698" cy="3096344"/>
          </a:xfrm>
        </p:spPr>
      </p:pic>
      <p:pic>
        <p:nvPicPr>
          <p:cNvPr id="8" name="Содержимое 7" descr="4eaba276c6b51402c1841288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880"/>
            <a:ext cx="4356146" cy="3024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Было голодно и холодно. Но скоро весна…</a:t>
            </a:r>
            <a:endParaRPr lang="ru-RU" sz="3600" dirty="0"/>
          </a:p>
        </p:txBody>
      </p:sp>
      <p:pic>
        <p:nvPicPr>
          <p:cNvPr id="5" name="Содержимое 4" descr="0a12874e05901e1a608e1b1d35321c9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22689" y="1722438"/>
            <a:ext cx="3507621" cy="4525962"/>
          </a:xfrm>
        </p:spPr>
      </p:pic>
      <p:pic>
        <p:nvPicPr>
          <p:cNvPr id="6" name="Содержимое 5" descr="KMO_085979_01771_1_t20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76549"/>
            <a:ext cx="4038600" cy="38177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Нашим войскам был дан приказ перейти в наступление и разбить осаду врага</a:t>
            </a:r>
            <a:endParaRPr lang="ru-RU" sz="2400" dirty="0"/>
          </a:p>
        </p:txBody>
      </p:sp>
      <p:pic>
        <p:nvPicPr>
          <p:cNvPr id="7" name="Picture 5" descr="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1962" y="1882775"/>
            <a:ext cx="610007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0068-068-Posle-7-dnevnykh-bojov-vojska-Volkhovskogo-i-Leningradskogo-fronto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7281" y="206388"/>
            <a:ext cx="8331183" cy="6248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Почти 900 дней шли смертельные бои, почти 900 дней Ленинград жил в осаде</a:t>
            </a:r>
            <a:endParaRPr lang="ru-RU" sz="2400" dirty="0"/>
          </a:p>
        </p:txBody>
      </p:sp>
      <p:pic>
        <p:nvPicPr>
          <p:cNvPr id="4" name="Содержимое 3" descr="2673102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0532" y="1556792"/>
            <a:ext cx="8387941" cy="47182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отстояли Ленинград!</a:t>
            </a:r>
            <a:endParaRPr lang="ru-RU" dirty="0"/>
          </a:p>
        </p:txBody>
      </p:sp>
      <p:pic>
        <p:nvPicPr>
          <p:cNvPr id="4" name="Содержимое 3" descr="013041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2971" y="1882775"/>
            <a:ext cx="7738057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  <a:t>Он встал, как страж на сумрачном заливе,</a:t>
            </a:r>
            <a:b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  <a:t>Вонзая шпили в огненный рассвет.</a:t>
            </a:r>
            <a:b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  <a:t>Есть города богаче и счастливей,</a:t>
            </a:r>
            <a:b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Arial" charset="0"/>
              </a:rPr>
              <a:t>Есть и спокойней, но прекрасней – нет!</a:t>
            </a:r>
            <a:r>
              <a:rPr lang="ru-RU" sz="1800" dirty="0" smtClean="0">
                <a:solidFill>
                  <a:srgbClr val="FF0000"/>
                </a:solidFill>
                <a:cs typeface="Arial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cs typeface="Arial" charset="0"/>
              </a:rPr>
            </a:b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3534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700808"/>
            <a:ext cx="7387414" cy="49065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Мемориал «Разорванное кольцо блокады»</a:t>
            </a:r>
            <a:endParaRPr lang="ru-RU" sz="2800" dirty="0"/>
          </a:p>
        </p:txBody>
      </p:sp>
      <p:pic>
        <p:nvPicPr>
          <p:cNvPr id="4" name="Содержимое 3" descr="berggolt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80627" y="1772816"/>
            <a:ext cx="7263781" cy="48459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573</TotalTime>
  <Words>169</Words>
  <Application>Microsoft Office PowerPoint</Application>
  <PresentationFormat>Экран (4:3)</PresentationFormat>
  <Paragraphs>18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Блокада Ленинграда</vt:lpstr>
      <vt:lpstr>22 июня 1941 года рано утром Германия вторглась на территорию нашей Родины. Враг напал внезапно. Началась война. </vt:lpstr>
      <vt:lpstr>Враг напал как с воздуха..</vt:lpstr>
      <vt:lpstr>Так и с земли</vt:lpstr>
      <vt:lpstr>Враг окружил город. Ленинград оказался в блокадном кольце</vt:lpstr>
      <vt:lpstr>На защиту города встали все жители Ленинграда</vt:lpstr>
      <vt:lpstr>И мужчины и женщины…</vt:lpstr>
      <vt:lpstr>На Ленинград обрушился голод</vt:lpstr>
      <vt:lpstr>Единственным продуктом был хлеб, но и его не хватало</vt:lpstr>
      <vt:lpstr>Суточная доза хлеба составляла рабочие 250 гр.,  служащие и дети 125 гр.</vt:lpstr>
      <vt:lpstr>Но «дорога жизни» спасла Ленинградцев. Она была проложена по льду Ладожского озера и помогла людям выжить.</vt:lpstr>
      <vt:lpstr>Не все машины доезжали до берега. Многие проваливались под лед вместе с продуктами</vt:lpstr>
      <vt:lpstr>Было голодно и холодно. Но скоро весна…</vt:lpstr>
      <vt:lpstr>Нашим войскам был дан приказ перейти в наступление и разбить осаду врага</vt:lpstr>
      <vt:lpstr>Презентация PowerPoint</vt:lpstr>
      <vt:lpstr>Почти 900 дней шли смертельные бои, почти 900 дней Ленинград жил в осаде</vt:lpstr>
      <vt:lpstr>Мы отстояли Ленинград!</vt:lpstr>
      <vt:lpstr>Он встал, как страж на сумрачном заливе, Вонзая шпили в огненный рассвет. Есть города богаче и счастливей, Есть и спокойней, но прекрасней – нет! </vt:lpstr>
      <vt:lpstr>Мемориал «Разорванное кольцо блокады»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Блокада Ленинграда</dc:title>
  <dc:creator>Мама Чёли</dc:creator>
  <cp:lastModifiedBy>ERA</cp:lastModifiedBy>
  <cp:revision>57</cp:revision>
  <dcterms:created xsi:type="dcterms:W3CDTF">2015-01-25T14:27:59Z</dcterms:created>
  <dcterms:modified xsi:type="dcterms:W3CDTF">2021-01-24T16:58:33Z</dcterms:modified>
</cp:coreProperties>
</file>