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69" r:id="rId3"/>
    <p:sldId id="257" r:id="rId4"/>
    <p:sldId id="264" r:id="rId5"/>
    <p:sldId id="259" r:id="rId6"/>
    <p:sldId id="267" r:id="rId7"/>
    <p:sldId id="268" r:id="rId8"/>
    <p:sldId id="258" r:id="rId9"/>
    <p:sldId id="260" r:id="rId10"/>
    <p:sldId id="261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3" autoAdjust="0"/>
    <p:restoredTop sz="94624" autoAdjust="0"/>
  </p:normalViewPr>
  <p:slideViewPr>
    <p:cSldViewPr>
      <p:cViewPr>
        <p:scale>
          <a:sx n="77" d="100"/>
          <a:sy n="77" d="100"/>
        </p:scale>
        <p:origin x="-11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0D34A-6843-4173-9FAE-96CDEC2E7096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A5190-95B3-4E67-BCE2-7C7E370F2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54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5190-95B3-4E67-BCE2-7C7E370F20B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BAC5D84-85F9-4A7C-AB38-C4667B85B45E}" type="datetimeFigureOut">
              <a:rPr lang="ru-RU" smtClean="0"/>
              <a:t>25.03.2023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D8365FD-4601-4727-98ED-DCF6E2C148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edg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357486" y="1000108"/>
            <a:ext cx="10144196" cy="2143140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chemeClr val="tx1"/>
                </a:solidFill>
              </a:rPr>
              <a:t>Блокада Ленинграда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75248" y="3717032"/>
            <a:ext cx="6768752" cy="216538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Автор: </a:t>
            </a:r>
            <a:r>
              <a:rPr lang="ru-RU" sz="2000" dirty="0" err="1" smtClean="0">
                <a:solidFill>
                  <a:schemeClr val="tx1"/>
                </a:solidFill>
              </a:rPr>
              <a:t>Метс</a:t>
            </a:r>
            <a:r>
              <a:rPr lang="ru-RU" sz="2000" dirty="0" smtClean="0">
                <a:solidFill>
                  <a:schemeClr val="tx1"/>
                </a:solidFill>
              </a:rPr>
              <a:t> Анастасия Алексеевна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Воспитатель </a:t>
            </a:r>
            <a:r>
              <a:rPr lang="ru-RU" sz="2000" dirty="0" smtClean="0">
                <a:solidFill>
                  <a:schemeClr val="tx1"/>
                </a:solidFill>
              </a:rPr>
              <a:t>ГБДОУ </a:t>
            </a:r>
            <a:r>
              <a:rPr lang="ru-RU" sz="2000" dirty="0" smtClean="0">
                <a:solidFill>
                  <a:schemeClr val="tx1"/>
                </a:solidFill>
              </a:rPr>
              <a:t>детский сад </a:t>
            </a:r>
            <a:r>
              <a:rPr lang="ru-RU" sz="2000" dirty="0" smtClean="0">
                <a:solidFill>
                  <a:schemeClr val="tx1"/>
                </a:solidFill>
              </a:rPr>
              <a:t>№77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Петроградского района Санкт-Петербурга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О!круг книг&quot; Блог библиотеки им. А.С.Пушкина г.Челябинска: Муза Блокадного  Ленинграда Ольга Бергголь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2857500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Ольга </a:t>
            </a:r>
            <a:r>
              <a:rPr lang="ru-RU" dirty="0" err="1" smtClean="0"/>
              <a:t>Берггольц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Дмитрий Шостакович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6473" y="1340768"/>
            <a:ext cx="8229600" cy="4525963"/>
          </a:xfrm>
        </p:spPr>
        <p:txBody>
          <a:bodyPr/>
          <a:lstStyle/>
          <a:p>
            <a:pPr lvl="8"/>
            <a:r>
              <a:rPr lang="ru-RU" dirty="0" smtClean="0"/>
              <a:t>Муза Блокадного Ленинграда.</a:t>
            </a:r>
            <a:endParaRPr lang="ru-RU" dirty="0"/>
          </a:p>
          <a:p>
            <a:pPr lvl="8"/>
            <a:r>
              <a:rPr lang="ru-RU" dirty="0" smtClean="0"/>
              <a:t>Композитор, автор  Ленинградской симфонии, ставшей музыкальным символом блокады Ленинграда.</a:t>
            </a:r>
            <a:endParaRPr lang="ru-RU" dirty="0"/>
          </a:p>
        </p:txBody>
      </p:sp>
      <p:sp>
        <p:nvSpPr>
          <p:cNvPr id="4" name="AutoShape 4" descr="Шостакович Дмитрий Дмитриевич — биография композитора, личная жизнь,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Шостакович Дмитрий Дмитриевич — биография композитора, личная жизнь,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4105511" cy="382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14937"/>
      </p:ext>
    </p:extLst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leningrad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928670"/>
            <a:ext cx="5000660" cy="47369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5357818" y="714356"/>
            <a:ext cx="4495800" cy="431164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Блокада Ленинграда </a:t>
            </a:r>
          </a:p>
          <a:p>
            <a:pPr>
              <a:buNone/>
            </a:pPr>
            <a:r>
              <a:rPr lang="ru-RU" sz="3600" dirty="0" smtClean="0"/>
              <a:t>длилась с 8 сентября 1941 года по 27 января 1944 года.</a:t>
            </a:r>
            <a:endParaRPr lang="ru-RU" sz="3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357158" y="214290"/>
            <a:ext cx="8501122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город обрушился страшный голод. В булочные, где выдавался ежедневный паёк, были огромные очереди.</a:t>
            </a:r>
            <a:endParaRPr lang="ru-RU" dirty="0"/>
          </a:p>
        </p:txBody>
      </p:sp>
      <p:pic>
        <p:nvPicPr>
          <p:cNvPr id="5" name="Содержимое 4" descr="blokada-leningrada-7[1]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7290" y="1571612"/>
            <a:ext cx="6643734" cy="5016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940_jpg_1297149267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357430"/>
            <a:ext cx="4243417" cy="3357586"/>
          </a:xfrm>
        </p:spPr>
      </p:pic>
      <p:pic>
        <p:nvPicPr>
          <p:cNvPr id="7" name="Содержимое 6" descr="1358664605_56[1]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357430"/>
            <a:ext cx="4357718" cy="3357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143932" cy="100013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Рабочим </a:t>
            </a:r>
            <a:r>
              <a:rPr lang="ru-RU" sz="3600" b="0" dirty="0" smtClean="0"/>
              <a:t>— 250 граммов хлеба в сутки.</a:t>
            </a:r>
            <a:br>
              <a:rPr lang="ru-RU" sz="3600" b="0" dirty="0" smtClean="0"/>
            </a:br>
            <a:r>
              <a:rPr lang="ru-RU" sz="3600" dirty="0" smtClean="0"/>
              <a:t>Служащим, иждивенцам и детям до 12 лет </a:t>
            </a:r>
            <a:r>
              <a:rPr lang="ru-RU" sz="3600" b="0" dirty="0" smtClean="0"/>
              <a:t>— по 125 граммов.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Помимо голода блокадный Ленинград атаковали и другие бедствия: очень морозные зимы. Закончилось топливо и замёрзли водопроводные трубы - город остался без света, и питьевой воды.</a:t>
            </a:r>
          </a:p>
        </p:txBody>
      </p:sp>
      <p:pic>
        <p:nvPicPr>
          <p:cNvPr id="5" name="Содержимое 4" descr="blokada-leningrada-10[1]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14810" y="1714488"/>
            <a:ext cx="4576085" cy="3249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Тяготы и лишения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lokada-leningrada-12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857364"/>
            <a:ext cx="4557535" cy="3387768"/>
          </a:xfrm>
          <a:ln>
            <a:solidFill>
              <a:schemeClr val="accent1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Ленинградцы всеми силами старались выжить и не дать умереть родному городу. Мало того: Ленинград помогал армии, выпуская военную продукцию - заводы продолжали работать и в таких условиях. Восстанавливали свою деятельность театры и музеи.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Борьба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gila_bila_devochka_by_ria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357298"/>
            <a:ext cx="4909396" cy="4000528"/>
          </a:xfrm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857752" y="714356"/>
            <a:ext cx="411003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Несмотря на невероятные тяготы, ленинградские ребята учились, получали оценки, переходили из класса в класс. </a:t>
            </a:r>
            <a:endParaRPr lang="ru-RU" sz="3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8761181_3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357430"/>
            <a:ext cx="4357718" cy="3357585"/>
          </a:xfrm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429124" y="2143116"/>
            <a:ext cx="47148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года, записывала  даты смерти своих родных, умерших от голода.</a:t>
            </a:r>
            <a:endParaRPr lang="ru-RU" sz="3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71435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  <a:latin typeface="+mn-lt"/>
              </a:rPr>
              <a:t>Двенадцатилетняя девочка из блокадного Ленинграда Таня Савичева в маленькую записную книжку, начиная с декабря 1941</a:t>
            </a:r>
            <a:endParaRPr lang="ru-RU" sz="3200" dirty="0"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lokada+leningrada+vostochnij+front+vtoraya+mirovaya+vojna+90520050286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4746774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0" y="928670"/>
            <a:ext cx="4038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Единственным путем для эвакуации людей из блокадного Ленинграда в сентябре-ноябре было Ладожское озеро. Однако было очевидно, что до наступления холодов немецкое кольцо вокруг города прорвано не будет и для того, чтобы избежать возможности полной блокады Ленинграда в зимнее время, необходимо было найти выход. И такой выход был найден – это идея создания ледовых переправ через Ладожское озеро, «Дорога жизни».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«Дорога жизни» блокадного Ленинграда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9851"/>
            <a:ext cx="5362936" cy="1828800"/>
          </a:xfrm>
        </p:spPr>
        <p:txBody>
          <a:bodyPr/>
          <a:lstStyle/>
          <a:p>
            <a:r>
              <a:rPr lang="ru-RU" dirty="0" smtClean="0"/>
              <a:t>Победа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5580111" y="1844824"/>
            <a:ext cx="3563889" cy="35283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Ленинградский и </a:t>
            </a:r>
            <a:r>
              <a:rPr lang="ru-RU" dirty="0" err="1" smtClean="0"/>
              <a:t>Волховский</a:t>
            </a:r>
            <a:r>
              <a:rPr lang="ru-RU" dirty="0" smtClean="0"/>
              <a:t> фронты </a:t>
            </a:r>
            <a:r>
              <a:rPr lang="ru-RU" dirty="0" smtClean="0"/>
              <a:t> 18 января 1943 </a:t>
            </a:r>
            <a:r>
              <a:rPr lang="ru-RU" dirty="0" smtClean="0"/>
              <a:t>года </a:t>
            </a:r>
            <a:r>
              <a:rPr lang="ru-RU" dirty="0" smtClean="0"/>
              <a:t> осуществили </a:t>
            </a:r>
            <a:r>
              <a:rPr lang="ru-RU" dirty="0" smtClean="0"/>
              <a:t>прорыв блокады Ленинграда.</a:t>
            </a:r>
            <a:endParaRPr lang="ru-RU" dirty="0"/>
          </a:p>
        </p:txBody>
      </p:sp>
      <p:pic>
        <p:nvPicPr>
          <p:cNvPr id="7" name="Содержимое 6" descr="leningrad-marks-the-70th-anniversary-of-breaking-the-siege[1]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800100"/>
            <a:ext cx="5611813" cy="433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1357290" y="0"/>
            <a:ext cx="6643734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"Слава и тебе, великий город, </a:t>
            </a:r>
            <a:br>
              <a:rPr lang="ru-RU" b="1" dirty="0" smtClean="0"/>
            </a:br>
            <a:r>
              <a:rPr lang="ru-RU" b="1" dirty="0" smtClean="0"/>
              <a:t>Сливший воедино фронт и тыл. </a:t>
            </a:r>
            <a:br>
              <a:rPr lang="ru-RU" b="1" dirty="0" smtClean="0"/>
            </a:br>
            <a:r>
              <a:rPr lang="ru-RU" b="1" dirty="0" smtClean="0"/>
              <a:t>В небывалых трудностях который</a:t>
            </a:r>
            <a:br>
              <a:rPr lang="ru-RU" b="1" dirty="0" smtClean="0"/>
            </a:br>
            <a:r>
              <a:rPr lang="ru-RU" b="1" dirty="0" smtClean="0"/>
              <a:t>Выстоял. Сражался. Победил"</a:t>
            </a:r>
            <a:endParaRPr lang="ru-RU" dirty="0"/>
          </a:p>
        </p:txBody>
      </p:sp>
      <p:pic>
        <p:nvPicPr>
          <p:cNvPr id="5" name="Содержимое 4" descr="6001[1]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43042" y="2196670"/>
            <a:ext cx="6215106" cy="4661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158</TotalTime>
  <Words>259</Words>
  <Application>Microsoft Office PowerPoint</Application>
  <PresentationFormat>Экран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Блокада Ленинграда</vt:lpstr>
      <vt:lpstr>Ольга Берггольц Дмитрий Шостакович</vt:lpstr>
      <vt:lpstr>Презентация PowerPoint</vt:lpstr>
      <vt:lpstr>Презентация PowerPoint</vt:lpstr>
      <vt:lpstr>Рабочим — 250 граммов хлеба в сутки. Служащим, иждивенцам и детям до 12 лет — по 125 граммов.  </vt:lpstr>
      <vt:lpstr>Тяготы и лишения</vt:lpstr>
      <vt:lpstr>Борьба</vt:lpstr>
      <vt:lpstr>Презентация PowerPoint</vt:lpstr>
      <vt:lpstr>Двенадцатилетняя девочка из блокадного Ленинграда Таня Савичева в маленькую записную книжку, начиная с декабря 1941</vt:lpstr>
      <vt:lpstr>«Дорога жизни» блокадного Ленинграда</vt:lpstr>
      <vt:lpstr>Победа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Блокада Ленинграда</dc:title>
  <dc:creator>Пользователь</dc:creator>
  <cp:lastModifiedBy>Пользователь Windows</cp:lastModifiedBy>
  <cp:revision>16</cp:revision>
  <dcterms:created xsi:type="dcterms:W3CDTF">2015-01-24T17:12:41Z</dcterms:created>
  <dcterms:modified xsi:type="dcterms:W3CDTF">2023-03-25T18:29:04Z</dcterms:modified>
</cp:coreProperties>
</file>