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54260" y="2924944"/>
            <a:ext cx="92525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6"/>
                </a:solidFill>
                <a:latin typeface="Sitka Text" panose="02000505000000020004" pitchFamily="2" charset="0"/>
              </a:rPr>
              <a:t>Праздник, посвященный празднованию 78-ой годовщины Победы в Великой Отечественной войне </a:t>
            </a:r>
            <a:endParaRPr lang="ru-RU" dirty="0">
              <a:solidFill>
                <a:schemeClr val="accent6"/>
              </a:solidFill>
              <a:latin typeface="Sitka Text" panose="02000505000000020004" pitchFamily="2" charset="0"/>
            </a:endParaRPr>
          </a:p>
        </p:txBody>
      </p:sp>
      <p:pic>
        <p:nvPicPr>
          <p:cNvPr id="2050" name="Picture 2" descr="георгиевская лента на прозрачном фоне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1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Анна\Downloads\77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916" y="-27348"/>
            <a:ext cx="1944216" cy="1676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8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обедный марш – Картина дня – Коммерсантъ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3" y="836712"/>
            <a:ext cx="9011311" cy="506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065"/>
            <a:ext cx="9142302" cy="685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6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4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0" descr="Памятник блокады: Мемориал «Цветок жизни» | Загородный отдых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2" descr="Пусть всегда будет солнце :: Геокэшинг ::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1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8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" y="-2822"/>
            <a:ext cx="9181679" cy="686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2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Блокировать город и ждать капитуляции&quot; — Интернет-журнал «Лицей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" y="0"/>
            <a:ext cx="9130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1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очему письма во время войны были треугольной формы? | Fishki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54"/>
            <a:ext cx="9144000" cy="68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2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олдатские письма. Читаем вместе» - Блог «Дневники войны» - MySlo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35" y="157736"/>
            <a:ext cx="9282412" cy="64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9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О каких проблемах стеснялись рассказывать женщины в Красной армии? –  Военное оружие и армии Ми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1" y="764704"/>
            <a:ext cx="9128509" cy="585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39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Советская медсестра увидела немцев подходящих к воронке с ранеными. Как она  одна спасла всех раненых | Русская армия. История. |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" y="764704"/>
            <a:ext cx="9152254" cy="55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4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4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ень Победы Красной Армии и советского народа над нацистской Германией в  Великой Отечественной войне 1941—1945 годов. — Многопрофильный коллед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2" y="0"/>
            <a:ext cx="91377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41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История пиротехники - salut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"/>
            <a:ext cx="9144000" cy="685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5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Пресс-релиз праздничной концертной программы «Этот День Победы»,  посвященная Победе в Великой Отечественной войне 1941-1945г. - 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662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1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Мирное небо над головой фон - 35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48"/>
            <a:ext cx="9136492" cy="683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4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</TotalTime>
  <Words>11</Words>
  <Application>Microsoft Office PowerPoint</Application>
  <PresentationFormat>Экран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Праздник, посвященный празднованию 78-ой годовщины Победы в Великой Отечественной войне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Праздник, посвященный празднованию 78-ой годовщины Победы в Великой Отечественной войне</dc:title>
  <dc:creator>Mets</dc:creator>
  <cp:lastModifiedBy>Пользователь Windows</cp:lastModifiedBy>
  <cp:revision>8</cp:revision>
  <dcterms:created xsi:type="dcterms:W3CDTF">2023-05-02T11:43:25Z</dcterms:created>
  <dcterms:modified xsi:type="dcterms:W3CDTF">2023-05-11T10:37:35Z</dcterms:modified>
</cp:coreProperties>
</file>