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78" r:id="rId4"/>
    <p:sldId id="279" r:id="rId5"/>
    <p:sldId id="276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0" r:id="rId20"/>
    <p:sldId id="281" r:id="rId21"/>
    <p:sldId id="280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80" autoAdjust="0"/>
  </p:normalViewPr>
  <p:slideViewPr>
    <p:cSldViewPr>
      <p:cViewPr varScale="1">
        <p:scale>
          <a:sx n="71" d="100"/>
          <a:sy n="71" d="100"/>
        </p:scale>
        <p:origin x="-13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A59B-1A17-471C-83CF-140D90824035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F8E66-A06C-4C81-9A9C-FE83DD9AF28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A59B-1A17-471C-83CF-140D90824035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F8E66-A06C-4C81-9A9C-FE83DD9AF28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A59B-1A17-471C-83CF-140D90824035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F8E66-A06C-4C81-9A9C-FE83DD9A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A59B-1A17-471C-83CF-140D90824035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F8E66-A06C-4C81-9A9C-FE83DD9AF28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3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A59B-1A17-471C-83CF-140D90824035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F8E66-A06C-4C81-9A9C-FE83DD9AF28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A59B-1A17-471C-83CF-140D90824035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F8E66-A06C-4C81-9A9C-FE83DD9A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A59B-1A17-471C-83CF-140D90824035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F8E66-A06C-4C81-9A9C-FE83DD9A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A59B-1A17-471C-83CF-140D90824035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F8E66-A06C-4C81-9A9C-FE83DD9A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7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A59B-1A17-471C-83CF-140D90824035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F8E66-A06C-4C81-9A9C-FE83DD9AF28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A59B-1A17-471C-83CF-140D90824035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F8E66-A06C-4C81-9A9C-FE83DD9A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9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20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A59B-1A17-471C-83CF-140D90824035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F8E66-A06C-4C81-9A9C-FE83DD9A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E02A59B-1A17-471C-83CF-140D90824035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8BF8E66-A06C-4C81-9A9C-FE83DD9AF28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-819472"/>
            <a:ext cx="9073008" cy="242334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800" dirty="0" smtClean="0">
                <a:solidFill>
                  <a:srgbClr val="FF0000"/>
                </a:solidFill>
              </a:rPr>
              <a:t>Мастер-класс по созданию</a:t>
            </a:r>
            <a:br>
              <a:rPr lang="ru-RU" sz="4800" dirty="0" smtClean="0">
                <a:solidFill>
                  <a:srgbClr val="FF0000"/>
                </a:solidFill>
              </a:rPr>
            </a:br>
            <a:r>
              <a:rPr lang="ru-RU" sz="4800" dirty="0" smtClean="0">
                <a:solidFill>
                  <a:srgbClr val="FF0000"/>
                </a:solidFill>
              </a:rPr>
              <a:t>народной куклы 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9958" y="4365104"/>
            <a:ext cx="4248472" cy="158417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/>
              <a:t>Подготовила</a:t>
            </a:r>
          </a:p>
          <a:p>
            <a:pPr algn="ctr"/>
            <a:r>
              <a:rPr lang="ru-RU" dirty="0" smtClean="0"/>
              <a:t>Воспитатель </a:t>
            </a:r>
          </a:p>
          <a:p>
            <a:pPr algn="ctr"/>
            <a:r>
              <a:rPr lang="ru-RU" dirty="0" smtClean="0"/>
              <a:t>ГБДОУ детский сад 77</a:t>
            </a:r>
          </a:p>
          <a:p>
            <a:pPr algn="ctr"/>
            <a:r>
              <a:rPr lang="ru-RU" dirty="0" smtClean="0"/>
              <a:t>Метс Анастасия Алексеевна</a:t>
            </a:r>
            <a:endParaRPr lang="ru-RU" dirty="0"/>
          </a:p>
        </p:txBody>
      </p:sp>
      <p:pic>
        <p:nvPicPr>
          <p:cNvPr id="1028" name="Picture 4" descr="Кукла Колокольчик: значение оберега, особенности изготовления, мастер-класс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88840"/>
            <a:ext cx="4068398" cy="406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98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etidor.ru/thumb/698x392/smart/filters:quality(75)/imgs/2018/04/24/08/2189275/17f43f26fc4b3ca547a9856b36887a96c1e6233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53" y="268415"/>
            <a:ext cx="4354743" cy="2445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.culture.ru/c/7101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14" y="3356992"/>
            <a:ext cx="4286682" cy="286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998" y="260648"/>
            <a:ext cx="2787590" cy="371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https://www.maam.ru/upload/blogs/detsad-137071-145805685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428" y="4218967"/>
            <a:ext cx="3375282" cy="253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41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tatic.wixstatic.com/media/6ad358_2bf040a1572f407087047b43e6292ca9~mv2_d_1695_1942_s_2.jpg/v1/fill/w_624,h_715,al_c,q_90/6ad358_2bf040a1572f407087047b43e6292ca9~mv2_d_1695_1942_s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32666"/>
            <a:ext cx="1983182" cy="227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raltradicia.ru/uploadedFiles/catalogimages/big/Kukla_Pelenashka-1-1024x7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506" y="1732212"/>
            <a:ext cx="2480791" cy="169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vashobereg.ru/wp-content/uploads/2018/08/Kukla_Podorozhnits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143" y="3926501"/>
            <a:ext cx="2946494" cy="201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cs1.livemaster.ru/storage/1f/e9/62f9a2d20617aa009d34c01f0e1l--kukly-i-igrushki-kukla-obereg-mamushka-s-pelenashkami-dvojna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321" y="4797152"/>
            <a:ext cx="2546648" cy="190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Файл:Кирилл Лемох (1841-1910) Варька (1893).jpg — Википедия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3496807" cy="441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9485" y="-13447"/>
            <a:ext cx="8016299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Русская народная тряпичная кукла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3" y="4748936"/>
            <a:ext cx="21419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«Варька» 1893 год</a:t>
            </a:r>
          </a:p>
          <a:p>
            <a:r>
              <a:rPr lang="ru-RU" dirty="0" smtClean="0"/>
              <a:t>К.Лемох</a:t>
            </a:r>
            <a:r>
              <a:rPr lang="ru-RU" dirty="0"/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88224" y="3419146"/>
            <a:ext cx="13740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Пеленашка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11506" y="378847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dirty="0"/>
              <a:t>Травница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64097" y="5944299"/>
            <a:ext cx="1638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Подорожница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17098" y="6314505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Мамушка</a:t>
            </a:r>
          </a:p>
        </p:txBody>
      </p:sp>
    </p:spTree>
    <p:extLst>
      <p:ext uri="{BB962C8B-B14F-4D97-AF65-F5344CB8AC3E}">
        <p14:creationId xmlns:p14="http://schemas.microsoft.com/office/powerpoint/2010/main" val="121686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sun9-45.userapi.com/impg/u7EBrH3btbD_UkYXfkMRgxM-XWruN4aUyoSDKQ/P7UDTEAnQfc.jpg?size=1079x696&amp;quality=95&amp;sign=c0b6b66e65fc52b10a099efa61ee35c9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76" y="116632"/>
            <a:ext cx="4265896" cy="275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un9-35.userapi.com/impg/BJFY6_wl84jpqVKRxBh3UzN4WyOe44nGdO-rTw/fWOnerafvCw.jpg?size=1079x711&amp;quality=95&amp;sign=98f97c4a634282813815d4c8e1c9fb98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23" y="1267316"/>
            <a:ext cx="3067098" cy="202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sun9-54.userapi.com/impg/T6tGoVkeBDOtPEyIWrXtPmhq7yRgv2TFK32Ing/glqAOQb18TY.jpg?size=735x1080&amp;quality=95&amp;sign=dae2003855ac5ac3eb6edcd9c7281478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41" y="3964846"/>
            <a:ext cx="1939809" cy="2850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sun9-48.userapi.com/impg/6iNkbIzSiuwvclGEtpU8HdsuYP5ZVwe-Wi3ZAg/zoiNCWBsV2E.jpg?size=1040x1080&amp;quality=95&amp;sign=974245a9b9ca79b0fdbf70d79a4affbf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294" y="3150617"/>
            <a:ext cx="3396578" cy="352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s://sun9-18.userapi.com/impg/huJ9jh7LJUwt4FcchYbv7Ighaa83_AuNtJb-mQ/bLk-HOGoC0I.jpg?size=1079x897&amp;quality=95&amp;sign=c305059eece7b621f72fccb25c9e9f59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323" y="4050924"/>
            <a:ext cx="3325118" cy="276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0985" y="-171400"/>
            <a:ext cx="4675799" cy="1143000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smtClean="0"/>
              <a:t>Куклы разных народов России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16707" y="3659888"/>
            <a:ext cx="2185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Мордовские куклы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84503" y="2798822"/>
            <a:ext cx="2882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Куклы северных народов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5190" y="3273136"/>
            <a:ext cx="1999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Татарские куклы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616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6166"/>
            <a:ext cx="954055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/>
          </a:p>
          <a:p>
            <a:pPr algn="ctr"/>
            <a:r>
              <a:rPr lang="ru-RU" sz="2400" b="1" dirty="0" smtClean="0"/>
              <a:t> Для </a:t>
            </a:r>
            <a:r>
              <a:rPr lang="ru-RU" sz="2400" b="1" dirty="0"/>
              <a:t>изготовления куклы </a:t>
            </a:r>
            <a:r>
              <a:rPr lang="ru-RU" sz="2400" b="1" dirty="0" smtClean="0"/>
              <a:t>нам </a:t>
            </a:r>
            <a:r>
              <a:rPr lang="ru-RU" sz="2400" b="1" dirty="0"/>
              <a:t>понадобятся следующие материалы</a:t>
            </a:r>
            <a:r>
              <a:rPr lang="ru-RU" sz="2400" b="1" dirty="0" smtClean="0"/>
              <a:t>:</a:t>
            </a:r>
          </a:p>
          <a:p>
            <a:endParaRPr lang="en-US" sz="2400" dirty="0" smtClean="0"/>
          </a:p>
          <a:p>
            <a:endParaRPr lang="ru-RU" sz="2400" dirty="0"/>
          </a:p>
          <a:p>
            <a:r>
              <a:rPr lang="ru-RU" sz="2400" dirty="0" smtClean="0"/>
              <a:t>1.Три кружка материи для юбки диаметром 25, 20 и 15 см; </a:t>
            </a:r>
          </a:p>
          <a:p>
            <a:r>
              <a:rPr lang="ru-RU" sz="2400" dirty="0" smtClean="0"/>
              <a:t>2. </a:t>
            </a:r>
            <a:r>
              <a:rPr lang="ru-RU" sz="2400" dirty="0"/>
              <a:t>цветной треугольник для платка  из квадрата со </a:t>
            </a:r>
            <a:r>
              <a:rPr lang="ru-RU" sz="2400" dirty="0" smtClean="0"/>
              <a:t>стороной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25 </a:t>
            </a:r>
            <a:r>
              <a:rPr lang="ru-RU" sz="2400" dirty="0" smtClean="0"/>
              <a:t>см;</a:t>
            </a:r>
          </a:p>
          <a:p>
            <a:r>
              <a:rPr lang="ru-RU" sz="2400" dirty="0" smtClean="0"/>
              <a:t>3. </a:t>
            </a:r>
            <a:r>
              <a:rPr lang="ru-RU" sz="2400" dirty="0"/>
              <a:t>белый прямоугольник для лица и ручек – </a:t>
            </a:r>
            <a:r>
              <a:rPr lang="ru-RU" sz="2400" dirty="0" smtClean="0"/>
              <a:t>16х21 </a:t>
            </a:r>
            <a:r>
              <a:rPr lang="ru-RU" sz="2400" dirty="0"/>
              <a:t>см</a:t>
            </a:r>
            <a:r>
              <a:rPr lang="ru-RU" sz="2400" dirty="0" smtClean="0"/>
              <a:t>; </a:t>
            </a:r>
          </a:p>
          <a:p>
            <a:r>
              <a:rPr lang="ru-RU" sz="2400" dirty="0" smtClean="0"/>
              <a:t>4. нитки Ирис красного цвета</a:t>
            </a:r>
            <a:r>
              <a:rPr lang="en-US" sz="2400" dirty="0" smtClean="0"/>
              <a:t> </a:t>
            </a:r>
            <a:r>
              <a:rPr lang="ru-RU" sz="2400" dirty="0" smtClean="0"/>
              <a:t>(2 нити по 15см и 5  по  30см);</a:t>
            </a:r>
          </a:p>
          <a:p>
            <a:r>
              <a:rPr lang="ru-RU" sz="2400" dirty="0" smtClean="0"/>
              <a:t>5. шерстяные нитки 40 см (коричневый/желтый) для волос; </a:t>
            </a:r>
          </a:p>
          <a:p>
            <a:r>
              <a:rPr lang="ru-RU" sz="2400" dirty="0" smtClean="0"/>
              <a:t>6. </a:t>
            </a:r>
            <a:r>
              <a:rPr lang="ru-RU" sz="2400" dirty="0"/>
              <a:t>т</a:t>
            </a:r>
            <a:r>
              <a:rPr lang="ru-RU" sz="2400" dirty="0" smtClean="0"/>
              <a:t>есьма красная/желтая/синяя 20см</a:t>
            </a:r>
            <a:r>
              <a:rPr lang="ru-RU" sz="2400" dirty="0"/>
              <a:t>;</a:t>
            </a:r>
          </a:p>
          <a:p>
            <a:r>
              <a:rPr lang="ru-RU" sz="2400" dirty="0" smtClean="0"/>
              <a:t>7. вата;</a:t>
            </a:r>
            <a:endParaRPr lang="ru-RU" sz="2400" dirty="0"/>
          </a:p>
          <a:p>
            <a:r>
              <a:rPr lang="ru-RU" sz="2400" dirty="0" smtClean="0"/>
              <a:t>8. ножницы</a:t>
            </a:r>
            <a:r>
              <a:rPr lang="ru-RU" sz="2400" dirty="0"/>
              <a:t>;</a:t>
            </a:r>
          </a:p>
          <a:p>
            <a:r>
              <a:rPr lang="ru-RU" sz="2400" dirty="0"/>
              <a:t>9</a:t>
            </a:r>
            <a:r>
              <a:rPr lang="ru-RU" sz="2400" dirty="0" smtClean="0"/>
              <a:t>. узкая атласная красная лента (2шт длиной  24 см);</a:t>
            </a:r>
          </a:p>
          <a:p>
            <a:r>
              <a:rPr lang="ru-RU" sz="2400" dirty="0" smtClean="0"/>
              <a:t>10. готовые бусы (леска, бисер), наклейки декоративные.</a:t>
            </a:r>
            <a:endParaRPr lang="en-US" sz="2400" dirty="0" smtClean="0"/>
          </a:p>
          <a:p>
            <a:r>
              <a:rPr lang="en-US" sz="2400" dirty="0" smtClean="0"/>
              <a:t>11.</a:t>
            </a:r>
            <a:r>
              <a:rPr lang="ru-RU" sz="2400" dirty="0" smtClean="0"/>
              <a:t> бамбуковые палочки 20см(шампуры).</a:t>
            </a:r>
            <a:endParaRPr lang="ru-RU" sz="2400" dirty="0"/>
          </a:p>
          <a:p>
            <a:r>
              <a:rPr lang="ru-RU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4924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18958" y="5733256"/>
            <a:ext cx="5670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Берем самый большой круг. Положим вату в центр круга.</a:t>
            </a:r>
            <a:endParaRPr lang="ru-RU" dirty="0"/>
          </a:p>
        </p:txBody>
      </p:sp>
      <p:pic>
        <p:nvPicPr>
          <p:cNvPr id="2050" name="Picture 2" descr="https://sun9-11.userapi.com/impg/AW-ha6B4W4TLApzKd9eGvRqBly1Vhe9d4XsE8g/jcJsBEutKmg.jpg?size=1280x978&amp;quality=95&amp;sign=bc981790ce2cffb5aa5a452da2296e18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958" y="1052736"/>
            <a:ext cx="5535072" cy="422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2" y="260648"/>
            <a:ext cx="32303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Этапы изготовления куклы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5822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00402" y="4797152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Сложим пополам. </a:t>
            </a:r>
            <a:endParaRPr lang="ru-RU" dirty="0"/>
          </a:p>
        </p:txBody>
      </p:sp>
      <p:pic>
        <p:nvPicPr>
          <p:cNvPr id="3074" name="Picture 2" descr="https://sun9-35.userapi.com/impg/2eSojN3UOaIS6ENSfA47QJ6HsSh7W19dZaPbNg/XnB5fDt-JJ0.jpg?size=1280x830&amp;quality=95&amp;sign=1035bb8e5830681efcb0d45cc3733eb6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2656"/>
            <a:ext cx="6695455" cy="434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60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4994556"/>
            <a:ext cx="6210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Формируем </a:t>
            </a:r>
            <a:r>
              <a:rPr lang="ru-RU" dirty="0"/>
              <a:t>голову, избегая появления крупных складок, и </a:t>
            </a:r>
            <a:r>
              <a:rPr lang="ru-RU" dirty="0" smtClean="0"/>
              <a:t>перевязываем </a:t>
            </a:r>
            <a:r>
              <a:rPr lang="ru-RU" dirty="0"/>
              <a:t>красной нитью.</a:t>
            </a:r>
          </a:p>
        </p:txBody>
      </p:sp>
      <p:pic>
        <p:nvPicPr>
          <p:cNvPr id="4098" name="Picture 2" descr="https://sun9-74.userapi.com/impg/vlqtkRbY2tCQqZE1OFCko6INyfRtw8Ssqd2NKw/Rw2kP9KiP6Q.jpg?size=1280x1012&amp;quality=95&amp;sign=ceb512f41fa0577ec56c3d3df4646477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48680"/>
            <a:ext cx="5255938" cy="415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97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12709" y="5062500"/>
            <a:ext cx="6750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Берем среднего размера круг, куклу кладем головой в центр.</a:t>
            </a:r>
            <a:endParaRPr lang="ru-RU" dirty="0"/>
          </a:p>
        </p:txBody>
      </p:sp>
      <p:pic>
        <p:nvPicPr>
          <p:cNvPr id="5122" name="Picture 2" descr="https://sun9-5.userapi.com/impg/84kjMObalfHsBN-zxgNZ9HeBzGvIYKFswBiTdw/f18Ovf6pzt8.jpg?size=1280x890&amp;quality=95&amp;sign=59cfee906ccd93ef16fa0700cf01763c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867" y="404664"/>
            <a:ext cx="5921545" cy="411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05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un9-55.userapi.com/impg/C2pMbv5xWTCILc8wzgDIL1s7rxk_CgXgsNH0jw/tWGdxv8lhrE.jpg?size=1280x1184&amp;quality=95&amp;sign=d073e034022c4351eba1e8cd224121d4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8640"/>
            <a:ext cx="5040560" cy="466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27630" y="5157192"/>
            <a:ext cx="5020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Формируем </a:t>
            </a:r>
            <a:r>
              <a:rPr lang="ru-RU" dirty="0"/>
              <a:t>голову, перевязывая красной нитью. </a:t>
            </a:r>
          </a:p>
        </p:txBody>
      </p:sp>
    </p:spTree>
    <p:extLst>
      <p:ext uri="{BB962C8B-B14F-4D97-AF65-F5344CB8AC3E}">
        <p14:creationId xmlns:p14="http://schemas.microsoft.com/office/powerpoint/2010/main" val="4320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5058169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То же самое проделываем с маленьким кругом. Оборачиваем голову и перевязываем нитью. </a:t>
            </a:r>
            <a:endParaRPr lang="ru-RU" dirty="0"/>
          </a:p>
        </p:txBody>
      </p:sp>
      <p:pic>
        <p:nvPicPr>
          <p:cNvPr id="7170" name="Picture 2" descr="https://sun9-80.userapi.com/impg/r_VD6VvLqqOmrBLuX3JRB68KuwQpJIA8qOKO0w/TKDAph4khAg.jpg?size=1280x950&amp;quality=95&amp;sign=b4d9549bc31e83642cbba3dcd22431ba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04664"/>
            <a:ext cx="5849888" cy="43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94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5999" y="4941168"/>
            <a:ext cx="5172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Берем белый прямоугольник, складываем пополам.</a:t>
            </a:r>
            <a:endParaRPr lang="ru-RU" dirty="0"/>
          </a:p>
        </p:txBody>
      </p:sp>
      <p:pic>
        <p:nvPicPr>
          <p:cNvPr id="8194" name="Picture 2" descr="https://sun9-18.userapi.com/impg/OSRCfz5QqzUrX18-Hj5V46mEdSC_y3S2KYuGsw/kLAbs8k2MIQ.jpg?size=1280x980&amp;quality=95&amp;sign=9dec0eb9863c4b5db4ff7129b7e1609a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83402"/>
            <a:ext cx="5479087" cy="419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66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82249" y="5085184"/>
            <a:ext cx="65527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Разворачиваем прямоугольник, получилась полоска, обозначающая центр. Теперь края прямоугольника сложим к центру.</a:t>
            </a:r>
            <a:endParaRPr lang="ru-RU" dirty="0"/>
          </a:p>
        </p:txBody>
      </p:sp>
      <p:pic>
        <p:nvPicPr>
          <p:cNvPr id="9218" name="Picture 2" descr="https://sun9-51.userapi.com/impg/NRIEdin--vVR8ngTrq84vyz-x5W7NgN42mFZkA/cQPyMWfBfo0.jpg?size=1280x790&amp;quality=95&amp;sign=1f25ba210e04e1b29d2497fed0a3c0ea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48680"/>
            <a:ext cx="6026628" cy="371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45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63688" y="5336341"/>
            <a:ext cx="6048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Получившуюся полоску ткани </a:t>
            </a:r>
            <a:r>
              <a:rPr lang="ru-RU" dirty="0" smtClean="0"/>
              <a:t>надеваем </a:t>
            </a:r>
            <a:r>
              <a:rPr lang="ru-RU" dirty="0"/>
              <a:t>на куколку, аккуратно </a:t>
            </a:r>
            <a:r>
              <a:rPr lang="ru-RU" dirty="0" smtClean="0"/>
              <a:t>оборачиваем </a:t>
            </a:r>
            <a:r>
              <a:rPr lang="ru-RU" dirty="0"/>
              <a:t>вокруг головы, </a:t>
            </a:r>
            <a:r>
              <a:rPr lang="ru-RU" dirty="0" smtClean="0"/>
              <a:t>завязываем </a:t>
            </a:r>
            <a:r>
              <a:rPr lang="ru-RU" dirty="0"/>
              <a:t>нитью</a:t>
            </a:r>
            <a:r>
              <a:rPr lang="ru-RU" dirty="0" smtClean="0"/>
              <a:t>. Одна сторона головы должна быть без складок! Это лицо куклы!</a:t>
            </a:r>
            <a:endParaRPr lang="ru-RU" dirty="0"/>
          </a:p>
        </p:txBody>
      </p:sp>
      <p:pic>
        <p:nvPicPr>
          <p:cNvPr id="10242" name="Picture 2" descr="https://sun9-3.userapi.com/impg/Vt0OMAirkNsc11Q2dHZ0Jfh4HpX6gnkWi2BuTg/HMdEBbEjR_I.jpg?size=1280x1037&amp;quality=95&amp;sign=1305e5f1fd4f3db298e2e18c65cce49d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0233"/>
            <a:ext cx="5760640" cy="466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51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4941168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Отступив от края белой ткани </a:t>
            </a:r>
            <a:r>
              <a:rPr lang="ru-RU" dirty="0" smtClean="0"/>
              <a:t>с </a:t>
            </a:r>
            <a:r>
              <a:rPr lang="ru-RU" dirty="0"/>
              <a:t>обеих сторон, </a:t>
            </a:r>
            <a:r>
              <a:rPr lang="ru-RU" dirty="0" smtClean="0"/>
              <a:t>обозначаем нитью </a:t>
            </a:r>
            <a:r>
              <a:rPr lang="ru-RU" dirty="0"/>
              <a:t>ладошки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1266" name="Picture 2" descr="https://sun9-69.userapi.com/impg/HJYmp2PRFnYfRMUDjoA15bDvQoM1WZfwtBCV_g/f36BVGRiGoM.jpg?size=1280x926&amp;quality=95&amp;sign=c9feac29df5b2e2248214861e0d6380f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21702"/>
            <a:ext cx="6086831" cy="440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0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19" y="5157192"/>
            <a:ext cx="89128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Берем шерстяные нитки. Это волосы куклы. Прикладываем волосы к голове так, чтобы пробор был по центру.</a:t>
            </a:r>
          </a:p>
          <a:p>
            <a:r>
              <a:rPr lang="ru-RU" dirty="0" smtClean="0"/>
              <a:t>Приматываем волосы нитью к шее куклы. Заплетаем одну/две косы. Перевязываем на конце лентой. Надеваем тесьму на лоб, завязываем один раз сзади.</a:t>
            </a:r>
            <a:endParaRPr lang="ru-RU" dirty="0"/>
          </a:p>
        </p:txBody>
      </p:sp>
      <p:pic>
        <p:nvPicPr>
          <p:cNvPr id="12292" name="Picture 4" descr="https://sun9-10.userapi.com/impg/8bKPmXXyZFQ1OoXVYMNUO2t_YgCx1Hly29LO0Q/UvB14rRBt9Y.jpg?size=1280x1015&amp;quality=95&amp;sign=7b022b3fcd9bb00bd907a1f9af5f9982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299" y="31249"/>
            <a:ext cx="626576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05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4978042"/>
            <a:ext cx="51091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Подбираем к одежде куклы элементы ее традиционного костюма.</a:t>
            </a:r>
          </a:p>
          <a:p>
            <a:r>
              <a:rPr lang="ru-RU" dirty="0" smtClean="0"/>
              <a:t> Украшаем голову куклы  платком и бусами</a:t>
            </a:r>
            <a:r>
              <a:rPr lang="ru-RU" dirty="0"/>
              <a:t>.</a:t>
            </a:r>
          </a:p>
        </p:txBody>
      </p:sp>
      <p:pic>
        <p:nvPicPr>
          <p:cNvPr id="13320" name="Picture 8" descr="https://sun9-55.userapi.com/impg/foM4MXmjAKAyTVoNHZVNsMN1tCsFAV-fBE357A/UdSBrgYNl1A.jpg?size=1280x851&amp;quality=95&amp;sign=765f1c15281daefbbacb562ccc03e8d4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2" y="116632"/>
            <a:ext cx="6173565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https://sun9-88.userapi.com/impg/2_LI4xDSmxReTOASOJ5qqFl-hf314cqibk4v_g/r0UxqebBf5Y.jpg?size=1067x941&amp;quality=95&amp;sign=bd0cc7f772e61a4abd111cf03d06894d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760" y="3639937"/>
            <a:ext cx="3586510" cy="316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26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14" y="5825206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Костюм украшает небольшой платок, монеты, серьги.</a:t>
            </a:r>
            <a:endParaRPr lang="ru-RU" dirty="0"/>
          </a:p>
        </p:txBody>
      </p:sp>
      <p:pic>
        <p:nvPicPr>
          <p:cNvPr id="14342" name="Picture 6" descr="https://sun9-76.userapi.com/impg/vaU8FZo58Y2HDlV2Gc2NCbQSIy3PzdZTxJDwWg/rU4Q0ijBOIw.jpg?size=1280x874&amp;quality=95&amp;sign=9e76df0c0e027d6c8cd2d84cc1e6f28a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58" y="188640"/>
            <a:ext cx="6011103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s://sun9-87.userapi.com/impg/GnKvvnQVzYDfdFMozDGmgazNg7Lb9pbMxeTWlA/8Ua948Lw6jM.jpg?size=942x898&amp;quality=95&amp;sign=bc7b59f548fef130454f9b2aba021d3b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192" y="3370629"/>
            <a:ext cx="3121229" cy="29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99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8" descr="https://sun9-35.userapi.com/impg/9WaSRO-n9Xy_QRMufnQyEuGtwQZDeFdLIjkMTQ/JDDzrRUmdIs.jpg?size=999x916&amp;quality=95&amp;sign=b0628b68e3d34ebb38d381479294ef4c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86917"/>
            <a:ext cx="3309719" cy="303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s://sun9-63.userapi.com/impg/UvnlF6B0t1UWxCUubMTSHm-wY6BjwbMmOnR1cA/J-bgAiGsxuo.jpg?size=1280x869&amp;quality=95&amp;sign=2f50a1a6ce08ec95ae83c1151252b1cf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02" y="116632"/>
            <a:ext cx="6214882" cy="421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900608" y="5456533"/>
            <a:ext cx="6840760" cy="114300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/>
              <a:t>Платье украшают бусы и декоративные камни.  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7134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Народные костюмы россии рисунки - 74 фото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7665"/>
            <a:ext cx="2736304" cy="4063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Национальные костюмы народов России мордва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6632"/>
            <a:ext cx="2844081" cy="3980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Хоровод людей в национальных костюмах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6632"/>
            <a:ext cx="2699792" cy="39801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42201" y="4141386"/>
            <a:ext cx="89644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/>
              <a:t/>
            </a:r>
            <a:br>
              <a:rPr lang="ru-RU" b="1" u="sng" dirty="0"/>
            </a:br>
            <a:r>
              <a:rPr lang="ru-RU" dirty="0"/>
              <a:t>1. Куклу какой народности вы сегодня создали?</a:t>
            </a:r>
            <a:br>
              <a:rPr lang="ru-RU" dirty="0"/>
            </a:br>
            <a:r>
              <a:rPr lang="ru-RU" dirty="0"/>
              <a:t>2. Назвать отличительные элементы народной одежды. </a:t>
            </a:r>
            <a:br>
              <a:rPr lang="ru-RU" dirty="0"/>
            </a:br>
            <a:r>
              <a:rPr lang="ru-RU" dirty="0" smtClean="0"/>
              <a:t>3. Отгадать </a:t>
            </a:r>
            <a:r>
              <a:rPr lang="ru-RU" dirty="0"/>
              <a:t>загадки.  </a:t>
            </a:r>
            <a:r>
              <a:rPr lang="ru-RU" dirty="0" smtClean="0"/>
              <a:t>  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Кто на Севере живёт, 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Из кости ажурные кружева плетет?</a:t>
            </a:r>
          </a:p>
          <a:p>
            <a:endParaRPr lang="ru-RU" dirty="0" smtClean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24445" y="543404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>
                <a:solidFill>
                  <a:schemeClr val="accent6"/>
                </a:solidFill>
              </a:rPr>
              <a:t>Кто </a:t>
            </a:r>
            <a:r>
              <a:rPr lang="ru-RU" i="1" dirty="0">
                <a:solidFill>
                  <a:schemeClr val="accent6"/>
                </a:solidFill>
              </a:rPr>
              <a:t>носит монеты </a:t>
            </a:r>
            <a:r>
              <a:rPr lang="ru-RU" i="1" dirty="0" smtClean="0">
                <a:solidFill>
                  <a:schemeClr val="accent6"/>
                </a:solidFill>
              </a:rPr>
              <a:t>не в кошельке,                                                        </a:t>
            </a:r>
            <a:r>
              <a:rPr lang="ru-RU" i="1" dirty="0">
                <a:solidFill>
                  <a:schemeClr val="accent6"/>
                </a:solidFill>
              </a:rPr>
              <a:t>а на одежде</a:t>
            </a:r>
            <a:r>
              <a:rPr lang="ru-RU" i="1" dirty="0" smtClean="0">
                <a:solidFill>
                  <a:schemeClr val="accent6"/>
                </a:solidFill>
              </a:rPr>
              <a:t>?                                                                   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60924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solidFill>
                  <a:srgbClr val="7030A0"/>
                </a:solidFill>
              </a:rPr>
              <a:t>Кто на Востоке живет, бархатом и мехом наряд украшает?</a:t>
            </a:r>
          </a:p>
        </p:txBody>
      </p:sp>
    </p:spTree>
    <p:extLst>
      <p:ext uri="{BB962C8B-B14F-4D97-AF65-F5344CB8AC3E}">
        <p14:creationId xmlns:p14="http://schemas.microsoft.com/office/powerpoint/2010/main" val="22603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sun9-20.userapi.com/impg/ef7FlM1qpda3vRc3F7ImfW8Kiy2RJkqdOSYwoQ/SJX9j2FATj4.jpg?size=984x1080&amp;quality=95&amp;sign=21fc264ad85a00f7be6a190b6af436a5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4663"/>
            <a:ext cx="4248472" cy="466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47664" y="4595900"/>
            <a:ext cx="6984776" cy="1800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+mj-lt"/>
              </a:rPr>
              <a:t>А теперь, при помощи нехитрого приспособления, а именно – деревянной </a:t>
            </a:r>
            <a:r>
              <a:rPr lang="ru-RU" b="1" dirty="0" smtClean="0">
                <a:solidFill>
                  <a:schemeClr val="tx1"/>
                </a:solidFill>
                <a:latin typeface="+mj-lt"/>
              </a:rPr>
              <a:t>палочки, </a:t>
            </a:r>
            <a:r>
              <a:rPr lang="ru-RU" b="1" dirty="0">
                <a:solidFill>
                  <a:schemeClr val="tx1"/>
                </a:solidFill>
                <a:latin typeface="+mj-lt"/>
              </a:rPr>
              <a:t>можно совершить маленькое, но настоящее чудо. </a:t>
            </a:r>
            <a:r>
              <a:rPr lang="ru-RU" b="1" dirty="0" smtClean="0">
                <a:solidFill>
                  <a:schemeClr val="tx1"/>
                </a:solidFill>
                <a:latin typeface="+mj-lt"/>
              </a:rPr>
              <a:t>Куклу надеваем на палочку, теперь она может двигаться, крутиться, можно играть и даже показывать кукольные театры.</a:t>
            </a:r>
          </a:p>
        </p:txBody>
      </p:sp>
    </p:spTree>
    <p:extLst>
      <p:ext uri="{BB962C8B-B14F-4D97-AF65-F5344CB8AC3E}">
        <p14:creationId xmlns:p14="http://schemas.microsoft.com/office/powerpoint/2010/main" val="296940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99592" y="764704"/>
            <a:ext cx="8424936" cy="835460"/>
          </a:xfrm>
        </p:spPr>
        <p:txBody>
          <a:bodyPr>
            <a:noAutofit/>
          </a:bodyPr>
          <a:lstStyle/>
          <a:p>
            <a:pPr algn="just"/>
            <a:r>
              <a:rPr lang="ru-RU" sz="3200" dirty="0" smtClean="0"/>
              <a:t>Ссылка на скачивание материала </a:t>
            </a:r>
          </a:p>
          <a:p>
            <a:pPr algn="just"/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204864"/>
            <a:ext cx="266429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13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</TotalTime>
  <Words>336</Words>
  <Application>Microsoft Office PowerPoint</Application>
  <PresentationFormat>Экран (4:3)</PresentationFormat>
  <Paragraphs>60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Воздушный поток</vt:lpstr>
      <vt:lpstr>Мастер-класс по созданию народной куклы </vt:lpstr>
      <vt:lpstr>Презентация PowerPoint</vt:lpstr>
      <vt:lpstr>Русская народная тряпичная кукла</vt:lpstr>
      <vt:lpstr>Куклы разных народов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Платье украшают бусы и декоративные камни. 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по созданию куклы-оберега</dc:title>
  <dc:creator>ERA</dc:creator>
  <cp:lastModifiedBy>Пользователь Windows</cp:lastModifiedBy>
  <cp:revision>64</cp:revision>
  <dcterms:created xsi:type="dcterms:W3CDTF">2022-11-19T14:57:33Z</dcterms:created>
  <dcterms:modified xsi:type="dcterms:W3CDTF">2023-03-11T11:16:58Z</dcterms:modified>
</cp:coreProperties>
</file>